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7" r:id="rId3"/>
    <p:sldId id="277" r:id="rId4"/>
    <p:sldId id="270" r:id="rId5"/>
    <p:sldId id="271" r:id="rId6"/>
    <p:sldId id="268" r:id="rId7"/>
    <p:sldId id="272" r:id="rId8"/>
    <p:sldId id="273" r:id="rId9"/>
    <p:sldId id="274" r:id="rId10"/>
    <p:sldId id="275" r:id="rId11"/>
    <p:sldId id="276" r:id="rId12"/>
    <p:sldId id="278" r:id="rId13"/>
    <p:sldId id="279" r:id="rId14"/>
    <p:sldId id="290" r:id="rId15"/>
    <p:sldId id="291" r:id="rId16"/>
    <p:sldId id="289" r:id="rId17"/>
    <p:sldId id="292" r:id="rId18"/>
    <p:sldId id="288" r:id="rId19"/>
    <p:sldId id="293" r:id="rId20"/>
    <p:sldId id="294" r:id="rId21"/>
    <p:sldId id="285" r:id="rId22"/>
    <p:sldId id="286" r:id="rId23"/>
    <p:sldId id="287" r:id="rId24"/>
    <p:sldId id="266" r:id="rId25"/>
  </p:sldIdLst>
  <p:sldSz cx="13004800" cy="9753600"/>
  <p:notesSz cx="6858000" cy="9144000"/>
  <p:defaultTextStyle>
    <a:lvl1pPr algn="ctr" defTabSz="584200">
      <a:defRPr sz="3600">
        <a:solidFill>
          <a:srgbClr val="558AAB"/>
        </a:solidFill>
        <a:latin typeface="+mj-lt"/>
        <a:ea typeface="+mj-ea"/>
        <a:cs typeface="+mj-cs"/>
        <a:sym typeface="Helvetica Neue Bold Condensed"/>
      </a:defRPr>
    </a:lvl1pPr>
    <a:lvl2pPr indent="228600" algn="ctr" defTabSz="584200">
      <a:defRPr sz="3600">
        <a:solidFill>
          <a:srgbClr val="558AAB"/>
        </a:solidFill>
        <a:latin typeface="+mj-lt"/>
        <a:ea typeface="+mj-ea"/>
        <a:cs typeface="+mj-cs"/>
        <a:sym typeface="Helvetica Neue Bold Condensed"/>
      </a:defRPr>
    </a:lvl2pPr>
    <a:lvl3pPr indent="457200" algn="ctr" defTabSz="584200">
      <a:defRPr sz="3600">
        <a:solidFill>
          <a:srgbClr val="558AAB"/>
        </a:solidFill>
        <a:latin typeface="+mj-lt"/>
        <a:ea typeface="+mj-ea"/>
        <a:cs typeface="+mj-cs"/>
        <a:sym typeface="Helvetica Neue Bold Condensed"/>
      </a:defRPr>
    </a:lvl3pPr>
    <a:lvl4pPr indent="685800" algn="ctr" defTabSz="584200">
      <a:defRPr sz="3600">
        <a:solidFill>
          <a:srgbClr val="558AAB"/>
        </a:solidFill>
        <a:latin typeface="+mj-lt"/>
        <a:ea typeface="+mj-ea"/>
        <a:cs typeface="+mj-cs"/>
        <a:sym typeface="Helvetica Neue Bold Condensed"/>
      </a:defRPr>
    </a:lvl4pPr>
    <a:lvl5pPr indent="914400" algn="ctr" defTabSz="584200">
      <a:defRPr sz="3600">
        <a:solidFill>
          <a:srgbClr val="558AAB"/>
        </a:solidFill>
        <a:latin typeface="+mj-lt"/>
        <a:ea typeface="+mj-ea"/>
        <a:cs typeface="+mj-cs"/>
        <a:sym typeface="Helvetica Neue Bold Condensed"/>
      </a:defRPr>
    </a:lvl5pPr>
    <a:lvl6pPr indent="1143000" algn="ctr" defTabSz="584200">
      <a:defRPr sz="3600">
        <a:solidFill>
          <a:srgbClr val="558AAB"/>
        </a:solidFill>
        <a:latin typeface="+mj-lt"/>
        <a:ea typeface="+mj-ea"/>
        <a:cs typeface="+mj-cs"/>
        <a:sym typeface="Helvetica Neue Bold Condensed"/>
      </a:defRPr>
    </a:lvl6pPr>
    <a:lvl7pPr indent="1371600" algn="ctr" defTabSz="584200">
      <a:defRPr sz="3600">
        <a:solidFill>
          <a:srgbClr val="558AAB"/>
        </a:solidFill>
        <a:latin typeface="+mj-lt"/>
        <a:ea typeface="+mj-ea"/>
        <a:cs typeface="+mj-cs"/>
        <a:sym typeface="Helvetica Neue Bold Condensed"/>
      </a:defRPr>
    </a:lvl7pPr>
    <a:lvl8pPr indent="1600200" algn="ctr" defTabSz="584200">
      <a:defRPr sz="3600">
        <a:solidFill>
          <a:srgbClr val="558AAB"/>
        </a:solidFill>
        <a:latin typeface="+mj-lt"/>
        <a:ea typeface="+mj-ea"/>
        <a:cs typeface="+mj-cs"/>
        <a:sym typeface="Helvetica Neue Bold Condensed"/>
      </a:defRPr>
    </a:lvl8pPr>
    <a:lvl9pPr indent="1828800" algn="ctr" defTabSz="584200">
      <a:defRPr sz="3600">
        <a:solidFill>
          <a:srgbClr val="558AAB"/>
        </a:solidFill>
        <a:latin typeface="+mj-lt"/>
        <a:ea typeface="+mj-ea"/>
        <a:cs typeface="+mj-cs"/>
        <a:sym typeface="Helvetica Neue Bold Condensed"/>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rgbClr val="87660F">
                  <a:alpha val="85000"/>
                </a:srgbClr>
              </a:solidFill>
              <a:prstDash val="solid"/>
              <a:miter lim="400000"/>
            </a:ln>
          </a:left>
          <a:right>
            <a:ln w="12700" cap="flat">
              <a:solidFill>
                <a:srgbClr val="87660F">
                  <a:alpha val="85000"/>
                </a:srgbClr>
              </a:solidFill>
              <a:prstDash val="solid"/>
              <a:miter lim="400000"/>
            </a:ln>
          </a:right>
          <a:top>
            <a:ln w="12700" cap="flat">
              <a:solidFill>
                <a:srgbClr val="87660F">
                  <a:alpha val="85000"/>
                </a:srgbClr>
              </a:solidFill>
              <a:prstDash val="solid"/>
              <a:miter lim="400000"/>
            </a:ln>
          </a:top>
          <a:bottom>
            <a:ln w="12700" cap="flat">
              <a:solidFill>
                <a:srgbClr val="87660F">
                  <a:alpha val="85000"/>
                </a:srgbClr>
              </a:solidFill>
              <a:prstDash val="solid"/>
              <a:miter lim="400000"/>
            </a:ln>
          </a:bottom>
          <a:insideH>
            <a:ln w="12700" cap="flat">
              <a:solidFill>
                <a:srgbClr val="87660F">
                  <a:alpha val="85000"/>
                </a:srgbClr>
              </a:solidFill>
              <a:prstDash val="solid"/>
              <a:miter lim="400000"/>
            </a:ln>
          </a:insideH>
          <a:insideV>
            <a:ln w="12700" cap="flat">
              <a:solidFill>
                <a:srgbClr val="87660F">
                  <a:alpha val="85000"/>
                </a:srgbClr>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87660F"/>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rgbClr val="87660F"/>
              </a:solidFill>
              <a:prstDash val="solid"/>
              <a:miter lim="400000"/>
            </a:ln>
          </a:top>
          <a:bottom>
            <a:ln w="12700" cap="flat">
              <a:solidFill>
                <a:srgbClr val="87660F"/>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rgbClr val="87660F"/>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1912" y="18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43377384"/>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
        <p:nvSpPr>
          <p:cNvPr id="7" name="Shape 7"/>
          <p:cNvSpPr>
            <a:spLocks noGrp="1"/>
          </p:cNvSpPr>
          <p:nvPr>
            <p:ph type="body"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sz="1800" cap="none">
                <a:solidFill>
                  <a:srgbClr val="000000"/>
                </a:solidFill>
              </a:defRPr>
            </a:pPr>
            <a:r>
              <a:rPr sz="3600" cap="all">
                <a:solidFill>
                  <a:srgbClr val="558AAB"/>
                </a:solidFill>
              </a:rPr>
              <a:t>Body Level One</a:t>
            </a:r>
          </a:p>
          <a:p>
            <a:pPr lvl="1">
              <a:defRPr sz="1800" cap="none">
                <a:solidFill>
                  <a:srgbClr val="000000"/>
                </a:solidFill>
              </a:defRPr>
            </a:pPr>
            <a:r>
              <a:rPr sz="3600" cap="all">
                <a:solidFill>
                  <a:srgbClr val="558AAB"/>
                </a:solidFill>
              </a:rPr>
              <a:t>Body Level Two</a:t>
            </a:r>
          </a:p>
          <a:p>
            <a:pPr lvl="2">
              <a:defRPr sz="1800" cap="none">
                <a:solidFill>
                  <a:srgbClr val="000000"/>
                </a:solidFill>
              </a:defRPr>
            </a:pPr>
            <a:r>
              <a:rPr sz="3600" cap="all">
                <a:solidFill>
                  <a:srgbClr val="558AAB"/>
                </a:solidFill>
              </a:rPr>
              <a:t>Body Level Three</a:t>
            </a:r>
          </a:p>
          <a:p>
            <a:pPr lvl="3">
              <a:defRPr sz="1800" cap="none">
                <a:solidFill>
                  <a:srgbClr val="000000"/>
                </a:solidFill>
              </a:defRPr>
            </a:pPr>
            <a:r>
              <a:rPr sz="3600" cap="all">
                <a:solidFill>
                  <a:srgbClr val="558AAB"/>
                </a:solidFill>
              </a:rPr>
              <a:t>Body Level Four</a:t>
            </a:r>
          </a:p>
          <a:p>
            <a:pPr lvl="4">
              <a:defRPr sz="1800" cap="none">
                <a:solidFill>
                  <a:srgbClr val="000000"/>
                </a:solidFill>
              </a:defRPr>
            </a:pPr>
            <a:r>
              <a:rPr sz="3600" cap="all">
                <a:solidFill>
                  <a:srgbClr val="558AAB"/>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1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Shape 43"/>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4" name="Shape 4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45" name="Shape 45"/>
          <p:cNvSpPr>
            <a:spLocks noGrp="1"/>
          </p:cNvSpPr>
          <p:nvPr>
            <p:ph type="title"/>
          </p:nvPr>
        </p:nvSpPr>
        <p:spPr>
          <a:xfrm>
            <a:off x="368300" y="8369300"/>
            <a:ext cx="108458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pPr lvl="0">
              <a:defRPr sz="1800" cap="none">
                <a:solidFill>
                  <a:srgbClr val="000000"/>
                </a:solidFill>
              </a:defRPr>
            </a:pPr>
            <a:r>
              <a:rPr sz="4200" cap="all">
                <a:solidFill>
                  <a:srgbClr val="DEDEDE"/>
                </a:solidFill>
              </a:rPr>
              <a:t>Title Text</a:t>
            </a:r>
          </a:p>
        </p:txBody>
      </p:sp>
      <p:sp>
        <p:nvSpPr>
          <p:cNvPr id="46" name="Shape 46"/>
          <p:cNvSpPr>
            <a:spLocks noGrp="1"/>
          </p:cNvSpPr>
          <p:nvPr>
            <p:ph type="body" idx="1"/>
          </p:nvPr>
        </p:nvSpPr>
        <p:spPr>
          <a:xfrm>
            <a:off x="368300" y="9017000"/>
            <a:ext cx="108458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228600">
              <a:spcBef>
                <a:spcPts val="0"/>
              </a:spcBef>
              <a:buSzTx/>
              <a:buNone/>
              <a:defRPr sz="2400" cap="all">
                <a:solidFill>
                  <a:srgbClr val="558AAB"/>
                </a:solidFill>
                <a:latin typeface="+mj-lt"/>
                <a:ea typeface="+mj-ea"/>
                <a:cs typeface="+mj-cs"/>
                <a:sym typeface="Helvetica Neue Bold Condensed"/>
              </a:defRPr>
            </a:lvl2pPr>
            <a:lvl3pPr marL="0" indent="457200">
              <a:spcBef>
                <a:spcPts val="0"/>
              </a:spcBef>
              <a:buSzTx/>
              <a:buNone/>
              <a:defRPr sz="2400" cap="all">
                <a:solidFill>
                  <a:srgbClr val="558AAB"/>
                </a:solidFill>
                <a:latin typeface="+mj-lt"/>
                <a:ea typeface="+mj-ea"/>
                <a:cs typeface="+mj-cs"/>
                <a:sym typeface="Helvetica Neue Bold Condensed"/>
              </a:defRPr>
            </a:lvl3pPr>
            <a:lvl4pPr marL="0" indent="685800">
              <a:spcBef>
                <a:spcPts val="0"/>
              </a:spcBef>
              <a:buSzTx/>
              <a:buNone/>
              <a:defRPr sz="2400" cap="all">
                <a:solidFill>
                  <a:srgbClr val="558AAB"/>
                </a:solidFill>
                <a:latin typeface="+mj-lt"/>
                <a:ea typeface="+mj-ea"/>
                <a:cs typeface="+mj-cs"/>
                <a:sym typeface="Helvetica Neue Bold Condensed"/>
              </a:defRPr>
            </a:lvl4pPr>
            <a:lvl5pPr marL="0" indent="914400">
              <a:spcBef>
                <a:spcPts val="0"/>
              </a:spcBef>
              <a:buSzTx/>
              <a:buNone/>
              <a:defRPr sz="2400" cap="all">
                <a:solidFill>
                  <a:srgbClr val="558AAB"/>
                </a:solidFill>
                <a:latin typeface="+mj-lt"/>
                <a:ea typeface="+mj-ea"/>
                <a:cs typeface="+mj-cs"/>
                <a:sym typeface="Helvetica Neue Bold Condensed"/>
              </a:defRPr>
            </a:lvl5pPr>
          </a:lstStyle>
          <a:p>
            <a:pPr lvl="0">
              <a:defRPr sz="1800" cap="none">
                <a:solidFill>
                  <a:srgbClr val="000000"/>
                </a:solidFill>
              </a:defRPr>
            </a:pPr>
            <a:r>
              <a:rPr sz="2400" cap="all">
                <a:solidFill>
                  <a:srgbClr val="558AAB"/>
                </a:solidFill>
              </a:rPr>
              <a:t>Body Level One</a:t>
            </a:r>
          </a:p>
          <a:p>
            <a:pPr lvl="1">
              <a:defRPr sz="1800" cap="none">
                <a:solidFill>
                  <a:srgbClr val="000000"/>
                </a:solidFill>
              </a:defRPr>
            </a:pPr>
            <a:r>
              <a:rPr sz="2400" cap="all">
                <a:solidFill>
                  <a:srgbClr val="558AAB"/>
                </a:solidFill>
              </a:rPr>
              <a:t>Body Level Two</a:t>
            </a:r>
          </a:p>
          <a:p>
            <a:pPr lvl="2">
              <a:defRPr sz="1800" cap="none">
                <a:solidFill>
                  <a:srgbClr val="000000"/>
                </a:solidFill>
              </a:defRPr>
            </a:pPr>
            <a:r>
              <a:rPr sz="2400" cap="all">
                <a:solidFill>
                  <a:srgbClr val="558AAB"/>
                </a:solidFill>
              </a:rPr>
              <a:t>Body Level Three</a:t>
            </a:r>
          </a:p>
          <a:p>
            <a:pPr lvl="3">
              <a:defRPr sz="1800" cap="none">
                <a:solidFill>
                  <a:srgbClr val="000000"/>
                </a:solidFill>
              </a:defRPr>
            </a:pPr>
            <a:r>
              <a:rPr sz="2400" cap="all">
                <a:solidFill>
                  <a:srgbClr val="558AAB"/>
                </a:solidFill>
              </a:rPr>
              <a:t>Body Level Four</a:t>
            </a:r>
          </a:p>
          <a:p>
            <a:pPr lvl="4">
              <a:defRPr sz="1800" cap="none">
                <a:solidFill>
                  <a:srgbClr val="000000"/>
                </a:solidFill>
              </a:defRPr>
            </a:pPr>
            <a:r>
              <a:rPr sz="2400" cap="all">
                <a:solidFill>
                  <a:srgbClr val="558AAB"/>
                </a:solidFill>
              </a:rP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4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 name="Shape 16"/>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8" name="Shape 18"/>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9" name="Shape 1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20" name="Shape 20"/>
          <p:cNvSpPr>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
        <p:nvSpPr>
          <p:cNvPr id="21" name="Shape 21"/>
          <p:cNvSpPr>
            <a:spLocks noGrp="1"/>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sz="4200" cap="all">
                <a:solidFill>
                  <a:srgbClr val="DEDEDE"/>
                </a:solidFill>
                <a:latin typeface="+mj-lt"/>
                <a:ea typeface="+mj-ea"/>
                <a:cs typeface="+mj-cs"/>
                <a:sym typeface="Helvetica Neue Bold Condensed"/>
              </a:defRPr>
            </a:lvl1pPr>
            <a:lvl2pPr marL="0" indent="228600">
              <a:spcBef>
                <a:spcPts val="0"/>
              </a:spcBef>
              <a:buSzTx/>
              <a:buNone/>
              <a:defRPr sz="4500" cap="all">
                <a:solidFill>
                  <a:srgbClr val="DDDDDE"/>
                </a:solidFill>
                <a:latin typeface="+mj-lt"/>
                <a:ea typeface="+mj-ea"/>
                <a:cs typeface="+mj-cs"/>
                <a:sym typeface="Helvetica Neue Bold Condensed"/>
              </a:defRPr>
            </a:lvl2pPr>
            <a:lvl3pPr marL="0" indent="457200">
              <a:spcBef>
                <a:spcPts val="0"/>
              </a:spcBef>
              <a:buSzTx/>
              <a:buNone/>
              <a:defRPr sz="4500" cap="all">
                <a:solidFill>
                  <a:srgbClr val="DDDDDE"/>
                </a:solidFill>
                <a:latin typeface="+mj-lt"/>
                <a:ea typeface="+mj-ea"/>
                <a:cs typeface="+mj-cs"/>
                <a:sym typeface="Helvetica Neue Bold Condensed"/>
              </a:defRPr>
            </a:lvl3pPr>
            <a:lvl4pPr marL="0" indent="685800">
              <a:spcBef>
                <a:spcPts val="0"/>
              </a:spcBef>
              <a:buSzTx/>
              <a:buNone/>
              <a:defRPr sz="4500" cap="all">
                <a:solidFill>
                  <a:srgbClr val="DDDDDE"/>
                </a:solidFill>
                <a:latin typeface="+mj-lt"/>
                <a:ea typeface="+mj-ea"/>
                <a:cs typeface="+mj-cs"/>
                <a:sym typeface="Helvetica Neue Bold Condensed"/>
              </a:defRPr>
            </a:lvl4pPr>
            <a:lvl5pPr marL="0" indent="914400">
              <a:spcBef>
                <a:spcPts val="0"/>
              </a:spcBef>
              <a:buSzTx/>
              <a:buNone/>
              <a:defRPr sz="4500" cap="all">
                <a:solidFill>
                  <a:srgbClr val="DDDDDE"/>
                </a:solidFill>
                <a:latin typeface="+mj-lt"/>
                <a:ea typeface="+mj-ea"/>
                <a:cs typeface="+mj-cs"/>
                <a:sym typeface="Helvetica Neue Bold Condensed"/>
              </a:defRPr>
            </a:lvl5pPr>
          </a:lstStyle>
          <a:p>
            <a:pPr lvl="0">
              <a:defRPr sz="1800" cap="none">
                <a:solidFill>
                  <a:srgbClr val="000000"/>
                </a:solidFill>
              </a:defRPr>
            </a:pPr>
            <a:r>
              <a:rPr sz="4200" cap="all">
                <a:solidFill>
                  <a:srgbClr val="DEDEDE"/>
                </a:solidFill>
              </a:rPr>
              <a:t>Body Level One</a:t>
            </a:r>
          </a:p>
          <a:p>
            <a:pPr lvl="1">
              <a:defRPr sz="1800" cap="none">
                <a:solidFill>
                  <a:srgbClr val="000000"/>
                </a:solidFill>
              </a:defRPr>
            </a:pPr>
            <a:r>
              <a:rPr sz="4500" cap="all">
                <a:solidFill>
                  <a:srgbClr val="DDDDDE"/>
                </a:solidFill>
              </a:rPr>
              <a:t>Body Level Two</a:t>
            </a:r>
          </a:p>
          <a:p>
            <a:pPr lvl="2">
              <a:defRPr sz="1800" cap="none">
                <a:solidFill>
                  <a:srgbClr val="000000"/>
                </a:solidFill>
              </a:defRPr>
            </a:pPr>
            <a:r>
              <a:rPr sz="4500" cap="all">
                <a:solidFill>
                  <a:srgbClr val="DDDDDE"/>
                </a:solidFill>
              </a:rPr>
              <a:t>Body Level Three</a:t>
            </a:r>
          </a:p>
          <a:p>
            <a:pPr lvl="3">
              <a:defRPr sz="1800" cap="none">
                <a:solidFill>
                  <a:srgbClr val="000000"/>
                </a:solidFill>
              </a:defRPr>
            </a:pPr>
            <a:r>
              <a:rPr sz="4500" cap="all">
                <a:solidFill>
                  <a:srgbClr val="DDDDDE"/>
                </a:solidFill>
              </a:rPr>
              <a:t>Body Level Four</a:t>
            </a:r>
          </a:p>
          <a:p>
            <a:pPr lvl="4">
              <a:defRPr sz="1800" cap="none">
                <a:solidFill>
                  <a:srgbClr val="000000"/>
                </a:solidFill>
              </a:defRPr>
            </a:pPr>
            <a:r>
              <a:rPr sz="4500" cap="all">
                <a:solidFill>
                  <a:srgbClr val="DDDDDE"/>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hape 23"/>
          <p:cNvSpPr>
            <a:spLocks noGrp="1"/>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Shape 25"/>
          <p:cNvSpPr>
            <a:spLocks noGrp="1"/>
          </p:cNvSpPr>
          <p:nvPr>
            <p:ph type="title"/>
          </p:nvPr>
        </p:nvSpPr>
        <p:spPr>
          <a:xfrm>
            <a:off x="1041400" y="1295400"/>
            <a:ext cx="5334000" cy="3924300"/>
          </a:xfrm>
          <a:prstGeom prst="rect">
            <a:avLst/>
          </a:prstGeom>
        </p:spPr>
        <p:txBody>
          <a:bodyPr anchor="b"/>
          <a:lstStyle>
            <a:lvl1pPr>
              <a:defRPr sz="6500" cap="all">
                <a:solidFill>
                  <a:srgbClr val="DEDEDE"/>
                </a:solidFill>
                <a:latin typeface="+mj-lt"/>
                <a:ea typeface="+mj-ea"/>
                <a:cs typeface="+mj-cs"/>
                <a:sym typeface="Helvetica Neue Bold Condensed"/>
              </a:defRPr>
            </a:lvl1pPr>
          </a:lstStyle>
          <a:p>
            <a:pPr lvl="0">
              <a:defRPr sz="1800" cap="none">
                <a:solidFill>
                  <a:srgbClr val="000000"/>
                </a:solidFill>
              </a:defRPr>
            </a:pPr>
            <a:r>
              <a:rPr sz="6500" cap="all">
                <a:solidFill>
                  <a:srgbClr val="DEDEDE"/>
                </a:solidFill>
              </a:rPr>
              <a:t>Title Text</a:t>
            </a:r>
          </a:p>
        </p:txBody>
      </p:sp>
      <p:sp>
        <p:nvSpPr>
          <p:cNvPr id="26" name="Shape 26"/>
          <p:cNvSpPr>
            <a:spLocks noGrp="1"/>
          </p:cNvSpPr>
          <p:nvPr>
            <p:ph type="body"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sz="1800" cap="none">
                <a:solidFill>
                  <a:srgbClr val="000000"/>
                </a:solidFill>
              </a:defRPr>
            </a:pPr>
            <a:r>
              <a:rPr sz="3600" cap="all">
                <a:solidFill>
                  <a:srgbClr val="558AAB"/>
                </a:solidFill>
              </a:rPr>
              <a:t>Body Level One</a:t>
            </a:r>
          </a:p>
          <a:p>
            <a:pPr lvl="1">
              <a:defRPr sz="1800" cap="none">
                <a:solidFill>
                  <a:srgbClr val="000000"/>
                </a:solidFill>
              </a:defRPr>
            </a:pPr>
            <a:r>
              <a:rPr sz="3600" cap="all">
                <a:solidFill>
                  <a:srgbClr val="558AAB"/>
                </a:solidFill>
              </a:rPr>
              <a:t>Body Level Two</a:t>
            </a:r>
          </a:p>
          <a:p>
            <a:pPr lvl="2">
              <a:defRPr sz="1800" cap="none">
                <a:solidFill>
                  <a:srgbClr val="000000"/>
                </a:solidFill>
              </a:defRPr>
            </a:pPr>
            <a:r>
              <a:rPr sz="3600" cap="all">
                <a:solidFill>
                  <a:srgbClr val="558AAB"/>
                </a:solidFill>
              </a:rPr>
              <a:t>Body Level Three</a:t>
            </a:r>
          </a:p>
          <a:p>
            <a:pPr lvl="3">
              <a:defRPr sz="1800" cap="none">
                <a:solidFill>
                  <a:srgbClr val="000000"/>
                </a:solidFill>
              </a:defRPr>
            </a:pPr>
            <a:r>
              <a:rPr sz="3600" cap="all">
                <a:solidFill>
                  <a:srgbClr val="558AAB"/>
                </a:solidFill>
              </a:rPr>
              <a:t>Body Level Four</a:t>
            </a:r>
          </a:p>
          <a:p>
            <a:pPr lvl="4">
              <a:defRPr sz="1800" cap="none">
                <a:solidFill>
                  <a:srgbClr val="000000"/>
                </a:solidFill>
              </a:defRPr>
            </a:pPr>
            <a:r>
              <a:rPr sz="3600" cap="all">
                <a:solidFill>
                  <a:srgbClr val="558AAB"/>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
        <p:nvSpPr>
          <p:cNvPr id="31" name="Shape 3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Body Level One</a:t>
            </a:r>
          </a:p>
          <a:p>
            <a:pPr lvl="1">
              <a:defRPr sz="1800">
                <a:solidFill>
                  <a:srgbClr val="000000"/>
                </a:solidFill>
              </a:defRPr>
            </a:pPr>
            <a:r>
              <a:rPr sz="3600">
                <a:solidFill>
                  <a:srgbClr val="737373"/>
                </a:solidFill>
              </a:rPr>
              <a:t>Body Level Two</a:t>
            </a:r>
          </a:p>
          <a:p>
            <a:pPr lvl="2">
              <a:defRPr sz="1800">
                <a:solidFill>
                  <a:srgbClr val="000000"/>
                </a:solidFill>
              </a:defRPr>
            </a:pPr>
            <a:r>
              <a:rPr sz="3600">
                <a:solidFill>
                  <a:srgbClr val="737373"/>
                </a:solidFill>
              </a:rPr>
              <a:t>Body Level Three</a:t>
            </a:r>
          </a:p>
          <a:p>
            <a:pPr lvl="3">
              <a:defRPr sz="1800">
                <a:solidFill>
                  <a:srgbClr val="000000"/>
                </a:solidFill>
              </a:defRPr>
            </a:pPr>
            <a:r>
              <a:rPr sz="3600">
                <a:solidFill>
                  <a:srgbClr val="737373"/>
                </a:solidFill>
              </a:rPr>
              <a:t>Body Level Four</a:t>
            </a:r>
          </a:p>
          <a:p>
            <a:pPr lvl="4">
              <a:defRPr sz="1800">
                <a:solidFill>
                  <a:srgbClr val="000000"/>
                </a:solidFill>
              </a:defRPr>
            </a:pPr>
            <a:r>
              <a:rPr sz="3600">
                <a:solidFill>
                  <a:srgbClr val="737373"/>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
        <p:nvSpPr>
          <p:cNvPr id="34" name="Shape 34"/>
          <p:cNvSpPr>
            <a:spLocks noGrp="1"/>
          </p:cNvSpPr>
          <p:nvPr>
            <p:ph type="body"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lvl="0">
              <a:defRPr sz="1800">
                <a:solidFill>
                  <a:srgbClr val="000000"/>
                </a:solidFill>
              </a:defRPr>
            </a:pPr>
            <a:r>
              <a:rPr sz="3000">
                <a:solidFill>
                  <a:srgbClr val="737373"/>
                </a:solidFill>
              </a:rPr>
              <a:t>Body Level One</a:t>
            </a:r>
          </a:p>
          <a:p>
            <a:pPr lvl="1">
              <a:defRPr sz="1800">
                <a:solidFill>
                  <a:srgbClr val="000000"/>
                </a:solidFill>
              </a:defRPr>
            </a:pPr>
            <a:r>
              <a:rPr sz="3000">
                <a:solidFill>
                  <a:srgbClr val="737373"/>
                </a:solidFill>
              </a:rPr>
              <a:t>Body Level Two</a:t>
            </a:r>
          </a:p>
          <a:p>
            <a:pPr lvl="2">
              <a:defRPr sz="1800">
                <a:solidFill>
                  <a:srgbClr val="000000"/>
                </a:solidFill>
              </a:defRPr>
            </a:pPr>
            <a:r>
              <a:rPr sz="3000">
                <a:solidFill>
                  <a:srgbClr val="737373"/>
                </a:solidFill>
              </a:rPr>
              <a:t>Body Level Three</a:t>
            </a:r>
          </a:p>
          <a:p>
            <a:pPr lvl="3">
              <a:defRPr sz="1800">
                <a:solidFill>
                  <a:srgbClr val="000000"/>
                </a:solidFill>
              </a:defRPr>
            </a:pPr>
            <a:r>
              <a:rPr sz="3000">
                <a:solidFill>
                  <a:srgbClr val="737373"/>
                </a:solidFill>
              </a:rPr>
              <a:t>Body Level Four</a:t>
            </a:r>
          </a:p>
          <a:p>
            <a:pPr lvl="4">
              <a:defRPr sz="1800">
                <a:solidFill>
                  <a:srgbClr val="000000"/>
                </a:solidFill>
              </a:defRPr>
            </a:pPr>
            <a:r>
              <a:rPr sz="3000">
                <a:solidFill>
                  <a:srgbClr val="737373"/>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6" name="Shape 36"/>
          <p:cNvSpPr>
            <a:spLocks noGrp="1"/>
          </p:cNvSpPr>
          <p:nvPr>
            <p:ph type="body" idx="1"/>
          </p:nvPr>
        </p:nvSpPr>
        <p:spPr>
          <a:xfrm>
            <a:off x="1041400" y="1473200"/>
            <a:ext cx="10922000" cy="680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Body Level One</a:t>
            </a:r>
          </a:p>
          <a:p>
            <a:pPr lvl="1">
              <a:defRPr sz="1800">
                <a:solidFill>
                  <a:srgbClr val="000000"/>
                </a:solidFill>
              </a:defRPr>
            </a:pPr>
            <a:r>
              <a:rPr sz="3600">
                <a:solidFill>
                  <a:srgbClr val="737373"/>
                </a:solidFill>
              </a:rPr>
              <a:t>Body Level Two</a:t>
            </a:r>
          </a:p>
          <a:p>
            <a:pPr lvl="2">
              <a:defRPr sz="1800">
                <a:solidFill>
                  <a:srgbClr val="000000"/>
                </a:solidFill>
              </a:defRPr>
            </a:pPr>
            <a:r>
              <a:rPr sz="3600">
                <a:solidFill>
                  <a:srgbClr val="737373"/>
                </a:solidFill>
              </a:rPr>
              <a:t>Body Level Three</a:t>
            </a:r>
          </a:p>
          <a:p>
            <a:pPr lvl="3">
              <a:defRPr sz="1800">
                <a:solidFill>
                  <a:srgbClr val="000000"/>
                </a:solidFill>
              </a:defRPr>
            </a:pPr>
            <a:r>
              <a:rPr sz="3600">
                <a:solidFill>
                  <a:srgbClr val="737373"/>
                </a:solidFill>
              </a:rPr>
              <a:t>Body Level Four</a:t>
            </a:r>
          </a:p>
          <a:p>
            <a:pPr lvl="4">
              <a:defRPr sz="1800">
                <a:solidFill>
                  <a:srgbClr val="000000"/>
                </a:solidFill>
              </a:defRPr>
            </a:pPr>
            <a:r>
              <a:rPr sz="3600">
                <a:solidFill>
                  <a:srgbClr val="737373"/>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Shape 38"/>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9" name="Shape 3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40" name="Shape 40"/>
          <p:cNvSpPr>
            <a:spLocks noGrp="1"/>
          </p:cNvSpPr>
          <p:nvPr>
            <p:ph type="title"/>
          </p:nvPr>
        </p:nvSpPr>
        <p:spPr>
          <a:xfrm>
            <a:off x="368300" y="8369300"/>
            <a:ext cx="108458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pPr lvl="0">
              <a:defRPr sz="1800" cap="none">
                <a:solidFill>
                  <a:srgbClr val="000000"/>
                </a:solidFill>
              </a:defRPr>
            </a:pPr>
            <a:r>
              <a:rPr sz="4200" cap="all">
                <a:solidFill>
                  <a:srgbClr val="DEDEDE"/>
                </a:solidFill>
              </a:rPr>
              <a:t>Title Text</a:t>
            </a:r>
          </a:p>
        </p:txBody>
      </p:sp>
      <p:sp>
        <p:nvSpPr>
          <p:cNvPr id="41" name="Shape 41"/>
          <p:cNvSpPr>
            <a:spLocks noGrp="1"/>
          </p:cNvSpPr>
          <p:nvPr>
            <p:ph type="body" idx="1"/>
          </p:nvPr>
        </p:nvSpPr>
        <p:spPr>
          <a:xfrm>
            <a:off x="368300" y="9017000"/>
            <a:ext cx="108458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228600">
              <a:spcBef>
                <a:spcPts val="0"/>
              </a:spcBef>
              <a:buSzTx/>
              <a:buNone/>
              <a:defRPr sz="2400" cap="all">
                <a:solidFill>
                  <a:srgbClr val="558AAB"/>
                </a:solidFill>
                <a:latin typeface="+mj-lt"/>
                <a:ea typeface="+mj-ea"/>
                <a:cs typeface="+mj-cs"/>
                <a:sym typeface="Helvetica Neue Bold Condensed"/>
              </a:defRPr>
            </a:lvl2pPr>
            <a:lvl3pPr marL="0" indent="457200">
              <a:spcBef>
                <a:spcPts val="0"/>
              </a:spcBef>
              <a:buSzTx/>
              <a:buNone/>
              <a:defRPr sz="2400" cap="all">
                <a:solidFill>
                  <a:srgbClr val="558AAB"/>
                </a:solidFill>
                <a:latin typeface="+mj-lt"/>
                <a:ea typeface="+mj-ea"/>
                <a:cs typeface="+mj-cs"/>
                <a:sym typeface="Helvetica Neue Bold Condensed"/>
              </a:defRPr>
            </a:lvl3pPr>
            <a:lvl4pPr marL="0" indent="685800">
              <a:spcBef>
                <a:spcPts val="0"/>
              </a:spcBef>
              <a:buSzTx/>
              <a:buNone/>
              <a:defRPr sz="2400" cap="all">
                <a:solidFill>
                  <a:srgbClr val="558AAB"/>
                </a:solidFill>
                <a:latin typeface="+mj-lt"/>
                <a:ea typeface="+mj-ea"/>
                <a:cs typeface="+mj-cs"/>
                <a:sym typeface="Helvetica Neue Bold Condensed"/>
              </a:defRPr>
            </a:lvl4pPr>
            <a:lvl5pPr marL="0" indent="914400">
              <a:spcBef>
                <a:spcPts val="0"/>
              </a:spcBef>
              <a:buSzTx/>
              <a:buNone/>
              <a:defRPr sz="2400" cap="all">
                <a:solidFill>
                  <a:srgbClr val="558AAB"/>
                </a:solidFill>
                <a:latin typeface="+mj-lt"/>
                <a:ea typeface="+mj-ea"/>
                <a:cs typeface="+mj-cs"/>
                <a:sym typeface="Helvetica Neue Bold Condensed"/>
              </a:defRPr>
            </a:lvl5pPr>
          </a:lstStyle>
          <a:p>
            <a:pPr lvl="0">
              <a:defRPr sz="1800" cap="none">
                <a:solidFill>
                  <a:srgbClr val="000000"/>
                </a:solidFill>
              </a:defRPr>
            </a:pPr>
            <a:r>
              <a:rPr sz="2400" cap="all">
                <a:solidFill>
                  <a:srgbClr val="558AAB"/>
                </a:solidFill>
              </a:rPr>
              <a:t>Body Level One</a:t>
            </a:r>
          </a:p>
          <a:p>
            <a:pPr lvl="1">
              <a:defRPr sz="1800" cap="none">
                <a:solidFill>
                  <a:srgbClr val="000000"/>
                </a:solidFill>
              </a:defRPr>
            </a:pPr>
            <a:r>
              <a:rPr sz="2400" cap="all">
                <a:solidFill>
                  <a:srgbClr val="558AAB"/>
                </a:solidFill>
              </a:rPr>
              <a:t>Body Level Two</a:t>
            </a:r>
          </a:p>
          <a:p>
            <a:pPr lvl="2">
              <a:defRPr sz="1800" cap="none">
                <a:solidFill>
                  <a:srgbClr val="000000"/>
                </a:solidFill>
              </a:defRPr>
            </a:pPr>
            <a:r>
              <a:rPr sz="2400" cap="all">
                <a:solidFill>
                  <a:srgbClr val="558AAB"/>
                </a:solidFill>
              </a:rPr>
              <a:t>Body Level Three</a:t>
            </a:r>
          </a:p>
          <a:p>
            <a:pPr lvl="3">
              <a:defRPr sz="1800" cap="none">
                <a:solidFill>
                  <a:srgbClr val="000000"/>
                </a:solidFill>
              </a:defRPr>
            </a:pPr>
            <a:r>
              <a:rPr sz="2400" cap="all">
                <a:solidFill>
                  <a:srgbClr val="558AAB"/>
                </a:solidFill>
              </a:rPr>
              <a:t>Body Level Four</a:t>
            </a:r>
          </a:p>
          <a:p>
            <a:pPr lvl="4">
              <a:defRPr sz="1800" cap="none">
                <a:solidFill>
                  <a:srgbClr val="000000"/>
                </a:solidFill>
              </a:defRPr>
            </a:pPr>
            <a:r>
              <a:rPr sz="2400" cap="all">
                <a:solidFill>
                  <a:srgbClr val="558AAB"/>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3" name="Shape 3"/>
          <p:cNvSpPr>
            <a:spLocks noGrp="1"/>
          </p:cNvSpPr>
          <p:nvPr>
            <p:ph type="title"/>
          </p:nvPr>
        </p:nvSpPr>
        <p:spPr>
          <a:xfrm>
            <a:off x="1041400" y="2667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7200">
                <a:solidFill>
                  <a:srgbClr val="558AAB"/>
                </a:solidFill>
              </a:rPr>
              <a:t>Title Text</a:t>
            </a:r>
          </a:p>
        </p:txBody>
      </p:sp>
      <p:sp>
        <p:nvSpPr>
          <p:cNvPr id="4" name="Shape 4"/>
          <p:cNvSpPr>
            <a:spLocks noGrp="1"/>
          </p:cNvSpPr>
          <p:nvPr>
            <p:ph type="body" idx="1"/>
          </p:nvPr>
        </p:nvSpPr>
        <p:spPr>
          <a:xfrm>
            <a:off x="1041400" y="2768600"/>
            <a:ext cx="10922000" cy="571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3600">
                <a:solidFill>
                  <a:srgbClr val="737373"/>
                </a:solidFill>
              </a:rPr>
              <a:t>Body Level One</a:t>
            </a:r>
          </a:p>
          <a:p>
            <a:pPr lvl="1">
              <a:defRPr sz="1800">
                <a:solidFill>
                  <a:srgbClr val="000000"/>
                </a:solidFill>
              </a:defRPr>
            </a:pPr>
            <a:r>
              <a:rPr sz="3600">
                <a:solidFill>
                  <a:srgbClr val="737373"/>
                </a:solidFill>
              </a:rPr>
              <a:t>Body Level Two</a:t>
            </a:r>
          </a:p>
          <a:p>
            <a:pPr lvl="2">
              <a:defRPr sz="1800">
                <a:solidFill>
                  <a:srgbClr val="000000"/>
                </a:solidFill>
              </a:defRPr>
            </a:pPr>
            <a:r>
              <a:rPr sz="3600">
                <a:solidFill>
                  <a:srgbClr val="737373"/>
                </a:solidFill>
              </a:rPr>
              <a:t>Body Level Three</a:t>
            </a:r>
          </a:p>
          <a:p>
            <a:pPr lvl="3">
              <a:defRPr sz="1800">
                <a:solidFill>
                  <a:srgbClr val="000000"/>
                </a:solidFill>
              </a:defRPr>
            </a:pPr>
            <a:r>
              <a:rPr sz="3600">
                <a:solidFill>
                  <a:srgbClr val="737373"/>
                </a:solidFill>
              </a:rPr>
              <a:t>Body Level Four</a:t>
            </a:r>
          </a:p>
          <a:p>
            <a:pPr lvl="4">
              <a:defRPr sz="1800">
                <a:solidFill>
                  <a:srgbClr val="000000"/>
                </a:solidFill>
              </a:defRPr>
            </a:pPr>
            <a:r>
              <a:rPr sz="3600">
                <a:solidFill>
                  <a:srgbClr val="737373"/>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ransition spd="med"/>
  <p:txStyles>
    <p:titleStyle>
      <a:lvl1pPr defTabSz="584200">
        <a:lnSpc>
          <a:spcPct val="90000"/>
        </a:lnSpc>
        <a:defRPr sz="7200">
          <a:solidFill>
            <a:srgbClr val="558AAB"/>
          </a:solidFill>
          <a:latin typeface="+mn-lt"/>
          <a:ea typeface="+mn-ea"/>
          <a:cs typeface="+mn-cs"/>
          <a:sym typeface="Helvetica Neue Light"/>
        </a:defRPr>
      </a:lvl1pPr>
      <a:lvl2pPr indent="228600" defTabSz="584200">
        <a:lnSpc>
          <a:spcPct val="90000"/>
        </a:lnSpc>
        <a:defRPr sz="7200">
          <a:solidFill>
            <a:srgbClr val="558AAB"/>
          </a:solidFill>
          <a:latin typeface="+mn-lt"/>
          <a:ea typeface="+mn-ea"/>
          <a:cs typeface="+mn-cs"/>
          <a:sym typeface="Helvetica Neue Light"/>
        </a:defRPr>
      </a:lvl2pPr>
      <a:lvl3pPr indent="457200" defTabSz="584200">
        <a:lnSpc>
          <a:spcPct val="90000"/>
        </a:lnSpc>
        <a:defRPr sz="7200">
          <a:solidFill>
            <a:srgbClr val="558AAB"/>
          </a:solidFill>
          <a:latin typeface="+mn-lt"/>
          <a:ea typeface="+mn-ea"/>
          <a:cs typeface="+mn-cs"/>
          <a:sym typeface="Helvetica Neue Light"/>
        </a:defRPr>
      </a:lvl3pPr>
      <a:lvl4pPr indent="685800" defTabSz="584200">
        <a:lnSpc>
          <a:spcPct val="90000"/>
        </a:lnSpc>
        <a:defRPr sz="7200">
          <a:solidFill>
            <a:srgbClr val="558AAB"/>
          </a:solidFill>
          <a:latin typeface="+mn-lt"/>
          <a:ea typeface="+mn-ea"/>
          <a:cs typeface="+mn-cs"/>
          <a:sym typeface="Helvetica Neue Light"/>
        </a:defRPr>
      </a:lvl4pPr>
      <a:lvl5pPr indent="914400" defTabSz="584200">
        <a:lnSpc>
          <a:spcPct val="90000"/>
        </a:lnSpc>
        <a:defRPr sz="7200">
          <a:solidFill>
            <a:srgbClr val="558AAB"/>
          </a:solidFill>
          <a:latin typeface="+mn-lt"/>
          <a:ea typeface="+mn-ea"/>
          <a:cs typeface="+mn-cs"/>
          <a:sym typeface="Helvetica Neue Light"/>
        </a:defRPr>
      </a:lvl5pPr>
      <a:lvl6pPr indent="1143000" defTabSz="584200">
        <a:lnSpc>
          <a:spcPct val="90000"/>
        </a:lnSpc>
        <a:defRPr sz="7200">
          <a:solidFill>
            <a:srgbClr val="558AAB"/>
          </a:solidFill>
          <a:latin typeface="+mn-lt"/>
          <a:ea typeface="+mn-ea"/>
          <a:cs typeface="+mn-cs"/>
          <a:sym typeface="Helvetica Neue Light"/>
        </a:defRPr>
      </a:lvl6pPr>
      <a:lvl7pPr indent="1371600" defTabSz="584200">
        <a:lnSpc>
          <a:spcPct val="90000"/>
        </a:lnSpc>
        <a:defRPr sz="7200">
          <a:solidFill>
            <a:srgbClr val="558AAB"/>
          </a:solidFill>
          <a:latin typeface="+mn-lt"/>
          <a:ea typeface="+mn-ea"/>
          <a:cs typeface="+mn-cs"/>
          <a:sym typeface="Helvetica Neue Light"/>
        </a:defRPr>
      </a:lvl7pPr>
      <a:lvl8pPr indent="1600200" defTabSz="584200">
        <a:lnSpc>
          <a:spcPct val="90000"/>
        </a:lnSpc>
        <a:defRPr sz="7200">
          <a:solidFill>
            <a:srgbClr val="558AAB"/>
          </a:solidFill>
          <a:latin typeface="+mn-lt"/>
          <a:ea typeface="+mn-ea"/>
          <a:cs typeface="+mn-cs"/>
          <a:sym typeface="Helvetica Neue Light"/>
        </a:defRPr>
      </a:lvl8pPr>
      <a:lvl9pPr indent="1828800" defTabSz="584200">
        <a:lnSpc>
          <a:spcPct val="90000"/>
        </a:lnSpc>
        <a:defRPr sz="7200">
          <a:solidFill>
            <a:srgbClr val="558AAB"/>
          </a:solidFill>
          <a:latin typeface="+mn-lt"/>
          <a:ea typeface="+mn-ea"/>
          <a:cs typeface="+mn-cs"/>
          <a:sym typeface="Helvetica Neue Light"/>
        </a:defRPr>
      </a:lvl9pPr>
    </p:titleStyle>
    <p:bodyStyle>
      <a:lvl1pPr marL="444500" indent="-444500" defTabSz="584200">
        <a:spcBef>
          <a:spcPts val="3200"/>
        </a:spcBef>
        <a:buSzPct val="40000"/>
        <a:buBlip>
          <a:blip r:embed="rId15"/>
        </a:buBlip>
        <a:defRPr sz="3600">
          <a:solidFill>
            <a:srgbClr val="737373"/>
          </a:solidFill>
          <a:latin typeface="Helvetica Neue"/>
          <a:ea typeface="Helvetica Neue"/>
          <a:cs typeface="Helvetica Neue"/>
          <a:sym typeface="Helvetica Neue"/>
        </a:defRPr>
      </a:lvl1pPr>
      <a:lvl2pPr marL="889000" indent="-444500" defTabSz="584200">
        <a:spcBef>
          <a:spcPts val="3200"/>
        </a:spcBef>
        <a:buSzPct val="40000"/>
        <a:buBlip>
          <a:blip r:embed="rId15"/>
        </a:buBlip>
        <a:defRPr sz="3600">
          <a:solidFill>
            <a:srgbClr val="737373"/>
          </a:solidFill>
          <a:latin typeface="Helvetica Neue"/>
          <a:ea typeface="Helvetica Neue"/>
          <a:cs typeface="Helvetica Neue"/>
          <a:sym typeface="Helvetica Neue"/>
        </a:defRPr>
      </a:lvl2pPr>
      <a:lvl3pPr marL="1333500" indent="-444500" defTabSz="584200">
        <a:spcBef>
          <a:spcPts val="3200"/>
        </a:spcBef>
        <a:buSzPct val="40000"/>
        <a:buBlip>
          <a:blip r:embed="rId15"/>
        </a:buBlip>
        <a:defRPr sz="3600">
          <a:solidFill>
            <a:srgbClr val="737373"/>
          </a:solidFill>
          <a:latin typeface="Helvetica Neue"/>
          <a:ea typeface="Helvetica Neue"/>
          <a:cs typeface="Helvetica Neue"/>
          <a:sym typeface="Helvetica Neue"/>
        </a:defRPr>
      </a:lvl3pPr>
      <a:lvl4pPr marL="1778000" indent="-444500" defTabSz="584200">
        <a:spcBef>
          <a:spcPts val="3200"/>
        </a:spcBef>
        <a:buSzPct val="40000"/>
        <a:buBlip>
          <a:blip r:embed="rId15"/>
        </a:buBlip>
        <a:defRPr sz="3600">
          <a:solidFill>
            <a:srgbClr val="737373"/>
          </a:solidFill>
          <a:latin typeface="Helvetica Neue"/>
          <a:ea typeface="Helvetica Neue"/>
          <a:cs typeface="Helvetica Neue"/>
          <a:sym typeface="Helvetica Neue"/>
        </a:defRPr>
      </a:lvl4pPr>
      <a:lvl5pPr marL="2222500" indent="-444500" defTabSz="584200">
        <a:spcBef>
          <a:spcPts val="3200"/>
        </a:spcBef>
        <a:buSzPct val="40000"/>
        <a:buBlip>
          <a:blip r:embed="rId15"/>
        </a:buBlip>
        <a:defRPr sz="3600">
          <a:solidFill>
            <a:srgbClr val="737373"/>
          </a:solidFill>
          <a:latin typeface="Helvetica Neue"/>
          <a:ea typeface="Helvetica Neue"/>
          <a:cs typeface="Helvetica Neue"/>
          <a:sym typeface="Helvetica Neue"/>
        </a:defRPr>
      </a:lvl5pPr>
      <a:lvl6pPr marL="2667000" indent="-444500" defTabSz="584200">
        <a:spcBef>
          <a:spcPts val="3200"/>
        </a:spcBef>
        <a:buSzPct val="40000"/>
        <a:buBlip>
          <a:blip r:embed="rId15"/>
        </a:buBlip>
        <a:defRPr sz="3600">
          <a:solidFill>
            <a:srgbClr val="737373"/>
          </a:solidFill>
          <a:latin typeface="Helvetica Neue"/>
          <a:ea typeface="Helvetica Neue"/>
          <a:cs typeface="Helvetica Neue"/>
          <a:sym typeface="Helvetica Neue"/>
        </a:defRPr>
      </a:lvl6pPr>
      <a:lvl7pPr marL="3111500" indent="-444500" defTabSz="584200">
        <a:spcBef>
          <a:spcPts val="3200"/>
        </a:spcBef>
        <a:buSzPct val="40000"/>
        <a:buBlip>
          <a:blip r:embed="rId15"/>
        </a:buBlip>
        <a:defRPr sz="3600">
          <a:solidFill>
            <a:srgbClr val="737373"/>
          </a:solidFill>
          <a:latin typeface="Helvetica Neue"/>
          <a:ea typeface="Helvetica Neue"/>
          <a:cs typeface="Helvetica Neue"/>
          <a:sym typeface="Helvetica Neue"/>
        </a:defRPr>
      </a:lvl7pPr>
      <a:lvl8pPr marL="3556000" indent="-444500" defTabSz="584200">
        <a:spcBef>
          <a:spcPts val="3200"/>
        </a:spcBef>
        <a:buSzPct val="40000"/>
        <a:buBlip>
          <a:blip r:embed="rId15"/>
        </a:buBlip>
        <a:defRPr sz="3600">
          <a:solidFill>
            <a:srgbClr val="737373"/>
          </a:solidFill>
          <a:latin typeface="Helvetica Neue"/>
          <a:ea typeface="Helvetica Neue"/>
          <a:cs typeface="Helvetica Neue"/>
          <a:sym typeface="Helvetica Neue"/>
        </a:defRPr>
      </a:lvl8pPr>
      <a:lvl9pPr marL="4000500" indent="-444500" defTabSz="584200">
        <a:spcBef>
          <a:spcPts val="3200"/>
        </a:spcBef>
        <a:buSzPct val="40000"/>
        <a:buBlip>
          <a:blip r:embed="rId15"/>
        </a:buBlip>
        <a:defRPr sz="3600">
          <a:solidFill>
            <a:srgbClr val="737373"/>
          </a:solidFill>
          <a:latin typeface="Helvetica Neue"/>
          <a:ea typeface="Helvetica Neue"/>
          <a:cs typeface="Helvetica Neue"/>
          <a:sym typeface="Helvetica Neue"/>
        </a:defRPr>
      </a:lvl9pPr>
    </p:bodyStyle>
    <p:otherStyle>
      <a:lvl1pPr algn="ctr" defTabSz="584200">
        <a:defRPr sz="1400">
          <a:solidFill>
            <a:schemeClr val="tx1"/>
          </a:solidFill>
          <a:latin typeface="+mn-lt"/>
          <a:ea typeface="+mn-ea"/>
          <a:cs typeface="+mn-cs"/>
          <a:sym typeface="Helvetica Neue"/>
        </a:defRPr>
      </a:lvl1pPr>
      <a:lvl2pPr indent="228600" algn="ctr" defTabSz="584200">
        <a:defRPr sz="1400">
          <a:solidFill>
            <a:schemeClr val="tx1"/>
          </a:solidFill>
          <a:latin typeface="+mn-lt"/>
          <a:ea typeface="+mn-ea"/>
          <a:cs typeface="+mn-cs"/>
          <a:sym typeface="Helvetica Neue"/>
        </a:defRPr>
      </a:lvl2pPr>
      <a:lvl3pPr indent="457200" algn="ctr" defTabSz="584200">
        <a:defRPr sz="1400">
          <a:solidFill>
            <a:schemeClr val="tx1"/>
          </a:solidFill>
          <a:latin typeface="+mn-lt"/>
          <a:ea typeface="+mn-ea"/>
          <a:cs typeface="+mn-cs"/>
          <a:sym typeface="Helvetica Neue"/>
        </a:defRPr>
      </a:lvl3pPr>
      <a:lvl4pPr indent="685800" algn="ctr" defTabSz="584200">
        <a:defRPr sz="1400">
          <a:solidFill>
            <a:schemeClr val="tx1"/>
          </a:solidFill>
          <a:latin typeface="+mn-lt"/>
          <a:ea typeface="+mn-ea"/>
          <a:cs typeface="+mn-cs"/>
          <a:sym typeface="Helvetica Neue"/>
        </a:defRPr>
      </a:lvl4pPr>
      <a:lvl5pPr indent="914400" algn="ctr" defTabSz="584200">
        <a:defRPr sz="1400">
          <a:solidFill>
            <a:schemeClr val="tx1"/>
          </a:solidFill>
          <a:latin typeface="+mn-lt"/>
          <a:ea typeface="+mn-ea"/>
          <a:cs typeface="+mn-cs"/>
          <a:sym typeface="Helvetica Neue"/>
        </a:defRPr>
      </a:lvl5pPr>
      <a:lvl6pPr indent="1143000" algn="ctr" defTabSz="584200">
        <a:defRPr sz="1400">
          <a:solidFill>
            <a:schemeClr val="tx1"/>
          </a:solidFill>
          <a:latin typeface="+mn-lt"/>
          <a:ea typeface="+mn-ea"/>
          <a:cs typeface="+mn-cs"/>
          <a:sym typeface="Helvetica Neue"/>
        </a:defRPr>
      </a:lvl6pPr>
      <a:lvl7pPr indent="1371600" algn="ctr" defTabSz="584200">
        <a:defRPr sz="1400">
          <a:solidFill>
            <a:schemeClr val="tx1"/>
          </a:solidFill>
          <a:latin typeface="+mn-lt"/>
          <a:ea typeface="+mn-ea"/>
          <a:cs typeface="+mn-cs"/>
          <a:sym typeface="Helvetica Neue"/>
        </a:defRPr>
      </a:lvl7pPr>
      <a:lvl8pPr indent="1600200" algn="ctr" defTabSz="584200">
        <a:defRPr sz="1400">
          <a:solidFill>
            <a:schemeClr val="tx1"/>
          </a:solidFill>
          <a:latin typeface="+mn-lt"/>
          <a:ea typeface="+mn-ea"/>
          <a:cs typeface="+mn-cs"/>
          <a:sym typeface="Helvetica Neue"/>
        </a:defRPr>
      </a:lvl8pPr>
      <a:lvl9pPr indent="1828800" algn="ct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22F63"/>
            </a:gs>
            <a:gs pos="100000">
              <a:srgbClr val="345FB8"/>
            </a:gs>
          </a:gsLst>
          <a:lin ang="5400000" scaled="0"/>
        </a:gradFill>
        <a:effectLst/>
      </p:bgPr>
    </p:bg>
    <p:spTree>
      <p:nvGrpSpPr>
        <p:cNvPr id="1" name=""/>
        <p:cNvGrpSpPr/>
        <p:nvPr/>
      </p:nvGrpSpPr>
      <p:grpSpPr>
        <a:xfrm>
          <a:off x="0" y="0"/>
          <a:ext cx="0" cy="0"/>
          <a:chOff x="0" y="0"/>
          <a:chExt cx="0" cy="0"/>
        </a:xfrm>
      </p:grpSpPr>
      <p:sp>
        <p:nvSpPr>
          <p:cNvPr id="56" name="Shape 56"/>
          <p:cNvSpPr/>
          <p:nvPr/>
        </p:nvSpPr>
        <p:spPr>
          <a:xfrm>
            <a:off x="2631676" y="8650337"/>
            <a:ext cx="8334587"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nchorCtr="0">
            <a:spAutoFit/>
          </a:bodyPr>
          <a:lstStyle/>
          <a:p>
            <a:pPr marR="457200" lvl="0" defTabSz="457200">
              <a:tabLst>
                <a:tab pos="2971800" algn="ctr"/>
                <a:tab pos="5943600" algn="r"/>
              </a:tabLst>
              <a:defRPr sz="1800">
                <a:solidFill>
                  <a:srgbClr val="000000"/>
                </a:solidFill>
              </a:defRPr>
            </a:pPr>
            <a:endParaRPr sz="1600" dirty="0">
              <a:solidFill>
                <a:srgbClr val="FFFFFF"/>
              </a:solidFill>
              <a:latin typeface="Calibri"/>
              <a:ea typeface="Calibri"/>
              <a:cs typeface="Calibri"/>
              <a:sym typeface="Calibri"/>
            </a:endParaRPr>
          </a:p>
          <a:p>
            <a:pPr marR="457200" lvl="0" defTabSz="457200">
              <a:defRPr sz="1800">
                <a:solidFill>
                  <a:srgbClr val="000000"/>
                </a:solidFill>
              </a:defRPr>
            </a:pPr>
            <a:endParaRPr sz="1600" dirty="0">
              <a:solidFill>
                <a:srgbClr val="FFFFFF"/>
              </a:solidFill>
              <a:latin typeface="Calibri"/>
              <a:ea typeface="Calibri"/>
              <a:cs typeface="Calibri"/>
              <a:sym typeface="Calibri"/>
            </a:endParaRPr>
          </a:p>
          <a:p>
            <a:pPr marR="457200" lvl="0" defTabSz="457200">
              <a:tabLst>
                <a:tab pos="2971800" algn="ctr"/>
                <a:tab pos="5943600" algn="r"/>
              </a:tabLst>
              <a:defRPr sz="1800">
                <a:solidFill>
                  <a:srgbClr val="000000"/>
                </a:solidFill>
              </a:defRPr>
            </a:pPr>
            <a:r>
              <a:rPr sz="1600" dirty="0">
                <a:solidFill>
                  <a:srgbClr val="FFFFFF"/>
                </a:solidFill>
                <a:latin typeface="Calibri"/>
                <a:ea typeface="Calibri"/>
                <a:cs typeface="Calibri"/>
                <a:sym typeface="Calibri"/>
              </a:rPr>
              <a:t> Safety</a:t>
            </a:r>
            <a:r>
              <a:rPr sz="1600" b="1" dirty="0">
                <a:solidFill>
                  <a:srgbClr val="FFFFFF"/>
                </a:solidFill>
                <a:latin typeface="Calibri"/>
                <a:ea typeface="Calibri"/>
                <a:cs typeface="Calibri"/>
                <a:sym typeface="Calibri"/>
              </a:rPr>
              <a:t> |</a:t>
            </a:r>
            <a:r>
              <a:rPr sz="1600" dirty="0">
                <a:solidFill>
                  <a:srgbClr val="FFFFFF"/>
                </a:solidFill>
                <a:latin typeface="Calibri"/>
                <a:ea typeface="Calibri"/>
                <a:cs typeface="Calibri"/>
                <a:sym typeface="Calibri"/>
              </a:rPr>
              <a:t> Integrity </a:t>
            </a:r>
            <a:r>
              <a:rPr sz="1600" b="1" dirty="0">
                <a:solidFill>
                  <a:srgbClr val="FFFFFF"/>
                </a:solidFill>
                <a:latin typeface="Calibri"/>
                <a:ea typeface="Calibri"/>
                <a:cs typeface="Calibri"/>
                <a:sym typeface="Calibri"/>
              </a:rPr>
              <a:t>|</a:t>
            </a:r>
            <a:r>
              <a:rPr sz="1600" dirty="0">
                <a:solidFill>
                  <a:srgbClr val="FFFFFF"/>
                </a:solidFill>
                <a:latin typeface="Calibri"/>
                <a:ea typeface="Calibri"/>
                <a:cs typeface="Calibri"/>
                <a:sym typeface="Calibri"/>
              </a:rPr>
              <a:t> Professional </a:t>
            </a:r>
            <a:r>
              <a:rPr sz="1600" b="1" dirty="0">
                <a:solidFill>
                  <a:srgbClr val="FFFFFF"/>
                </a:solidFill>
                <a:latin typeface="Calibri"/>
                <a:ea typeface="Calibri"/>
                <a:cs typeface="Calibri"/>
                <a:sym typeface="Calibri"/>
              </a:rPr>
              <a:t>|</a:t>
            </a:r>
            <a:r>
              <a:rPr sz="1600" dirty="0">
                <a:solidFill>
                  <a:srgbClr val="FFFFFF"/>
                </a:solidFill>
                <a:latin typeface="Calibri"/>
                <a:ea typeface="Calibri"/>
                <a:cs typeface="Calibri"/>
                <a:sym typeface="Calibri"/>
              </a:rPr>
              <a:t> Data Informed </a:t>
            </a:r>
            <a:r>
              <a:rPr sz="1600" b="1" dirty="0">
                <a:solidFill>
                  <a:srgbClr val="FFFFFF"/>
                </a:solidFill>
                <a:latin typeface="Calibri"/>
                <a:ea typeface="Calibri"/>
                <a:cs typeface="Calibri"/>
                <a:sym typeface="Calibri"/>
              </a:rPr>
              <a:t>|</a:t>
            </a:r>
            <a:r>
              <a:rPr sz="1600" dirty="0">
                <a:solidFill>
                  <a:srgbClr val="FFFFFF"/>
                </a:solidFill>
                <a:latin typeface="Calibri"/>
                <a:ea typeface="Calibri"/>
                <a:cs typeface="Calibri"/>
                <a:sym typeface="Calibri"/>
              </a:rPr>
              <a:t> Innovative </a:t>
            </a:r>
            <a:r>
              <a:rPr sz="1600" b="1" dirty="0">
                <a:solidFill>
                  <a:srgbClr val="FFFFFF"/>
                </a:solidFill>
                <a:latin typeface="Calibri"/>
                <a:ea typeface="Calibri"/>
                <a:cs typeface="Calibri"/>
                <a:sym typeface="Calibri"/>
              </a:rPr>
              <a:t>|</a:t>
            </a:r>
            <a:r>
              <a:rPr sz="1600" dirty="0">
                <a:solidFill>
                  <a:srgbClr val="FFFFFF"/>
                </a:solidFill>
                <a:latin typeface="Calibri"/>
                <a:ea typeface="Calibri"/>
                <a:cs typeface="Calibri"/>
                <a:sym typeface="Calibri"/>
              </a:rPr>
              <a:t> It’s not just school. It’s </a:t>
            </a:r>
            <a:r>
              <a:rPr sz="1600" i="1" dirty="0">
                <a:solidFill>
                  <a:srgbClr val="FFFFFF"/>
                </a:solidFill>
                <a:latin typeface="Calibri"/>
                <a:ea typeface="Calibri"/>
                <a:cs typeface="Calibri"/>
                <a:sym typeface="Calibri"/>
              </a:rPr>
              <a:t>LIFE</a:t>
            </a:r>
            <a:r>
              <a:rPr sz="1600" dirty="0">
                <a:solidFill>
                  <a:srgbClr val="FFFFFF"/>
                </a:solidFill>
                <a:latin typeface="Calibri"/>
                <a:ea typeface="Calibri"/>
                <a:cs typeface="Calibri"/>
                <a:sym typeface="Calibri"/>
              </a:rPr>
              <a:t>.</a:t>
            </a:r>
          </a:p>
        </p:txBody>
      </p:sp>
      <p:sp>
        <p:nvSpPr>
          <p:cNvPr id="8" name="Shape 79"/>
          <p:cNvSpPr>
            <a:spLocks noGrp="1"/>
          </p:cNvSpPr>
          <p:nvPr>
            <p:ph type="title"/>
          </p:nvPr>
        </p:nvSpPr>
        <p:spPr>
          <a:xfrm>
            <a:off x="1231899" y="545686"/>
            <a:ext cx="10541001" cy="2628900"/>
          </a:xfrm>
          <a:prstGeom prst="rect">
            <a:avLst/>
          </a:prstGeom>
        </p:spPr>
        <p:txBody>
          <a:bodyPr/>
          <a:lstStyle>
            <a:lvl1pPr>
              <a:defRPr sz="5700">
                <a:solidFill>
                  <a:srgbClr val="EEEDEF"/>
                </a:solidFill>
              </a:defRPr>
            </a:lvl1pPr>
          </a:lstStyle>
          <a:p>
            <a:pPr lvl="0" algn="ctr">
              <a:defRPr sz="1800" cap="none">
                <a:solidFill>
                  <a:srgbClr val="000000"/>
                </a:solidFill>
              </a:defRPr>
            </a:pPr>
            <a:r>
              <a:rPr lang="en-US" sz="5700" cap="all" dirty="0">
                <a:solidFill>
                  <a:srgbClr val="EEEDEF"/>
                </a:solidFill>
              </a:rPr>
              <a:t>Making Accommodations &amp; Modifications work</a:t>
            </a:r>
            <a:endParaRPr sz="5700" cap="all" dirty="0">
              <a:solidFill>
                <a:srgbClr val="EEEDEF"/>
              </a:solidFill>
            </a:endParaRPr>
          </a:p>
        </p:txBody>
      </p:sp>
      <p:pic>
        <p:nvPicPr>
          <p:cNvPr id="10" name="Life School Logo.png"/>
          <p:cNvPicPr/>
          <p:nvPr/>
        </p:nvPicPr>
        <p:blipFill>
          <a:blip r:embed="rId2"/>
          <a:stretch>
            <a:fillRect/>
          </a:stretch>
        </p:blipFill>
        <p:spPr>
          <a:xfrm>
            <a:off x="4227561" y="4200325"/>
            <a:ext cx="4549679" cy="3981182"/>
          </a:xfrm>
          <a:prstGeom prst="rect">
            <a:avLst/>
          </a:prstGeom>
          <a:ln w="12700">
            <a:miter lim="400000"/>
          </a:ln>
          <a:effectLst>
            <a:outerShdw blurRad="152400" dist="86885" dir="2725113" rotWithShape="0">
              <a:srgbClr val="000000">
                <a:alpha val="59951"/>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1400" y="885825"/>
            <a:ext cx="10922000" cy="1238250"/>
          </a:xfrm>
        </p:spPr>
        <p:txBody>
          <a:bodyPr/>
          <a:lstStyle/>
          <a:p>
            <a:pPr algn="ctr"/>
            <a:r>
              <a:rPr lang="en-US" dirty="0"/>
              <a:t>Modifications</a:t>
            </a:r>
          </a:p>
        </p:txBody>
      </p:sp>
      <p:sp>
        <p:nvSpPr>
          <p:cNvPr id="5" name="Text Placeholder 4"/>
          <p:cNvSpPr>
            <a:spLocks noGrp="1"/>
          </p:cNvSpPr>
          <p:nvPr>
            <p:ph type="body" idx="1"/>
          </p:nvPr>
        </p:nvSpPr>
        <p:spPr>
          <a:xfrm>
            <a:off x="1041400" y="1504950"/>
            <a:ext cx="10922000" cy="6978650"/>
          </a:xfrm>
        </p:spPr>
        <p:txBody>
          <a:bodyPr>
            <a:normAutofit/>
          </a:bodyPr>
          <a:lstStyle/>
          <a:p>
            <a:pPr marL="0" indent="0">
              <a:buNone/>
            </a:pPr>
            <a:endParaRPr lang="en-US" dirty="0"/>
          </a:p>
        </p:txBody>
      </p:sp>
    </p:spTree>
    <p:extLst>
      <p:ext uri="{BB962C8B-B14F-4D97-AF65-F5344CB8AC3E}">
        <p14:creationId xmlns:p14="http://schemas.microsoft.com/office/powerpoint/2010/main" val="4635920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1400" y="885825"/>
            <a:ext cx="10922000" cy="1238250"/>
          </a:xfrm>
        </p:spPr>
        <p:txBody>
          <a:bodyPr/>
          <a:lstStyle/>
          <a:p>
            <a:pPr algn="ctr"/>
            <a:r>
              <a:rPr lang="en-US" dirty="0"/>
              <a:t>Modifications</a:t>
            </a:r>
          </a:p>
        </p:txBody>
      </p:sp>
      <p:sp>
        <p:nvSpPr>
          <p:cNvPr id="5" name="Text Placeholder 4"/>
          <p:cNvSpPr>
            <a:spLocks noGrp="1"/>
          </p:cNvSpPr>
          <p:nvPr>
            <p:ph type="body" idx="1"/>
          </p:nvPr>
        </p:nvSpPr>
        <p:spPr>
          <a:xfrm>
            <a:off x="1041400" y="1504950"/>
            <a:ext cx="10922000" cy="6978650"/>
          </a:xfrm>
        </p:spPr>
        <p:txBody>
          <a:bodyPr>
            <a:normAutofit/>
          </a:bodyPr>
          <a:lstStyle/>
          <a:p>
            <a:pPr>
              <a:buFont typeface="Arial" panose="020B0604020202020204" pitchFamily="34" charset="0"/>
              <a:buChar char="•"/>
            </a:pPr>
            <a:r>
              <a:rPr lang="en-US" dirty="0"/>
              <a:t>All SPED students have accommodations, only a few will have modifications.  These students will be in a different section of your grade book and listed differently (ex. Foundations of Government).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721042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1400" y="885825"/>
            <a:ext cx="10922000" cy="1238250"/>
          </a:xfrm>
        </p:spPr>
        <p:txBody>
          <a:bodyPr/>
          <a:lstStyle/>
          <a:p>
            <a:pPr algn="ctr"/>
            <a:r>
              <a:rPr lang="en-US" dirty="0"/>
              <a:t>Modifications</a:t>
            </a:r>
          </a:p>
        </p:txBody>
      </p:sp>
      <p:sp>
        <p:nvSpPr>
          <p:cNvPr id="5" name="Text Placeholder 4"/>
          <p:cNvSpPr>
            <a:spLocks noGrp="1"/>
          </p:cNvSpPr>
          <p:nvPr>
            <p:ph type="body" idx="1"/>
          </p:nvPr>
        </p:nvSpPr>
        <p:spPr>
          <a:xfrm>
            <a:off x="1041400" y="1504950"/>
            <a:ext cx="10922000" cy="6978650"/>
          </a:xfrm>
        </p:spPr>
        <p:txBody>
          <a:bodyPr>
            <a:normAutofit/>
          </a:bodyPr>
          <a:lstStyle/>
          <a:p>
            <a:pPr>
              <a:buFont typeface="Arial" panose="020B0604020202020204" pitchFamily="34" charset="0"/>
              <a:buChar char="•"/>
            </a:pPr>
            <a:r>
              <a:rPr lang="en-US" dirty="0"/>
              <a:t>All SPED students have accommodations, only a few will have modifications.  These students will be in a different section of your grade book and listed differently (ex. Foundations of Government). </a:t>
            </a:r>
          </a:p>
          <a:p>
            <a:pPr>
              <a:buFont typeface="Arial" panose="020B0604020202020204" pitchFamily="34" charset="0"/>
              <a:buChar char="•"/>
            </a:pPr>
            <a:r>
              <a:rPr lang="en-US" dirty="0"/>
              <a:t>Modifications are not typically listed on the IEP because they are specific to an assignment.</a:t>
            </a:r>
          </a:p>
          <a:p>
            <a:pPr marL="0" indent="0">
              <a:buNone/>
            </a:pPr>
            <a:endParaRPr lang="en-US" dirty="0"/>
          </a:p>
        </p:txBody>
      </p:sp>
    </p:spTree>
    <p:extLst>
      <p:ext uri="{BB962C8B-B14F-4D97-AF65-F5344CB8AC3E}">
        <p14:creationId xmlns:p14="http://schemas.microsoft.com/office/powerpoint/2010/main" val="426522047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1400" y="885825"/>
            <a:ext cx="10922000" cy="1238250"/>
          </a:xfrm>
        </p:spPr>
        <p:txBody>
          <a:bodyPr/>
          <a:lstStyle/>
          <a:p>
            <a:pPr algn="ctr"/>
            <a:r>
              <a:rPr lang="en-US" dirty="0"/>
              <a:t>Modifications</a:t>
            </a:r>
          </a:p>
        </p:txBody>
      </p:sp>
      <p:sp>
        <p:nvSpPr>
          <p:cNvPr id="5" name="Text Placeholder 4"/>
          <p:cNvSpPr>
            <a:spLocks noGrp="1"/>
          </p:cNvSpPr>
          <p:nvPr>
            <p:ph type="body" idx="1"/>
          </p:nvPr>
        </p:nvSpPr>
        <p:spPr>
          <a:xfrm>
            <a:off x="1041400" y="1943100"/>
            <a:ext cx="10922000" cy="6978650"/>
          </a:xfrm>
        </p:spPr>
        <p:txBody>
          <a:bodyPr>
            <a:normAutofit/>
          </a:bodyPr>
          <a:lstStyle/>
          <a:p>
            <a:pPr>
              <a:buFont typeface="Arial" panose="020B0604020202020204" pitchFamily="34" charset="0"/>
              <a:buChar char="•"/>
            </a:pPr>
            <a:r>
              <a:rPr lang="en-US" dirty="0"/>
              <a:t>All SPED students have accommodations, only a few will have modifications.  These students will be in a different section of your grade book and listed differently (ex. Foundations of Government). </a:t>
            </a:r>
          </a:p>
          <a:p>
            <a:pPr>
              <a:buFont typeface="Arial" panose="020B0604020202020204" pitchFamily="34" charset="0"/>
              <a:buChar char="•"/>
            </a:pPr>
            <a:r>
              <a:rPr lang="en-US" dirty="0"/>
              <a:t>Modifications are not typically listed on the IEP because they are specific to an assignment.</a:t>
            </a:r>
          </a:p>
          <a:p>
            <a:pPr>
              <a:buFont typeface="Arial" panose="020B0604020202020204" pitchFamily="34" charset="0"/>
              <a:buChar char="•"/>
            </a:pPr>
            <a:r>
              <a:rPr lang="en-US" dirty="0"/>
              <a:t>All assignments must be modified.</a:t>
            </a:r>
          </a:p>
          <a:p>
            <a:pPr marL="0" indent="0">
              <a:buNone/>
            </a:pPr>
            <a:endParaRPr lang="en-US" dirty="0"/>
          </a:p>
        </p:txBody>
      </p:sp>
    </p:spTree>
    <p:extLst>
      <p:ext uri="{BB962C8B-B14F-4D97-AF65-F5344CB8AC3E}">
        <p14:creationId xmlns:p14="http://schemas.microsoft.com/office/powerpoint/2010/main" val="21216718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I modify?</a:t>
            </a:r>
          </a:p>
        </p:txBody>
      </p:sp>
      <p:sp>
        <p:nvSpPr>
          <p:cNvPr id="3" name="Text Placeholder 2"/>
          <p:cNvSpPr>
            <a:spLocks noGrp="1"/>
          </p:cNvSpPr>
          <p:nvPr>
            <p:ph type="body" idx="1"/>
          </p:nvPr>
        </p:nvSpPr>
        <p:spPr>
          <a:xfrm>
            <a:off x="1041400" y="2705100"/>
            <a:ext cx="10922000" cy="7029450"/>
          </a:xfrm>
        </p:spPr>
        <p:txBody>
          <a:bodyPr>
            <a:normAutofit/>
          </a:bodyPr>
          <a:lstStyle/>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p:txBody>
      </p:sp>
    </p:spTree>
    <p:extLst>
      <p:ext uri="{BB962C8B-B14F-4D97-AF65-F5344CB8AC3E}">
        <p14:creationId xmlns:p14="http://schemas.microsoft.com/office/powerpoint/2010/main" val="6985808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I modify?</a:t>
            </a:r>
          </a:p>
        </p:txBody>
      </p:sp>
      <p:sp>
        <p:nvSpPr>
          <p:cNvPr id="3" name="Text Placeholder 2"/>
          <p:cNvSpPr>
            <a:spLocks noGrp="1"/>
          </p:cNvSpPr>
          <p:nvPr>
            <p:ph type="body" idx="1"/>
          </p:nvPr>
        </p:nvSpPr>
        <p:spPr>
          <a:xfrm>
            <a:off x="1041400" y="2705100"/>
            <a:ext cx="10922000" cy="7029450"/>
          </a:xfrm>
        </p:spPr>
        <p:txBody>
          <a:bodyPr>
            <a:normAutofit/>
          </a:bodyPr>
          <a:lstStyle/>
          <a:p>
            <a:r>
              <a:rPr lang="en-US" dirty="0"/>
              <a:t>Get to know the student</a:t>
            </a:r>
          </a:p>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p:txBody>
      </p:sp>
    </p:spTree>
    <p:extLst>
      <p:ext uri="{BB962C8B-B14F-4D97-AF65-F5344CB8AC3E}">
        <p14:creationId xmlns:p14="http://schemas.microsoft.com/office/powerpoint/2010/main" val="19778754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I modify?</a:t>
            </a:r>
          </a:p>
        </p:txBody>
      </p:sp>
      <p:sp>
        <p:nvSpPr>
          <p:cNvPr id="3" name="Text Placeholder 2"/>
          <p:cNvSpPr>
            <a:spLocks noGrp="1"/>
          </p:cNvSpPr>
          <p:nvPr>
            <p:ph type="body" idx="1"/>
          </p:nvPr>
        </p:nvSpPr>
        <p:spPr>
          <a:xfrm>
            <a:off x="1041400" y="2705100"/>
            <a:ext cx="10922000" cy="7029450"/>
          </a:xfrm>
        </p:spPr>
        <p:txBody>
          <a:bodyPr>
            <a:normAutofit/>
          </a:bodyPr>
          <a:lstStyle/>
          <a:p>
            <a:r>
              <a:rPr lang="en-US" dirty="0"/>
              <a:t>Get to know the student</a:t>
            </a:r>
          </a:p>
          <a:p>
            <a:r>
              <a:rPr lang="en-US" dirty="0"/>
              <a:t>Look at each assignment and think, “What is the core concept I want the student to learn?” Then peel back anything that is in the way. </a:t>
            </a:r>
          </a:p>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p:txBody>
      </p:sp>
    </p:spTree>
    <p:extLst>
      <p:ext uri="{BB962C8B-B14F-4D97-AF65-F5344CB8AC3E}">
        <p14:creationId xmlns:p14="http://schemas.microsoft.com/office/powerpoint/2010/main" val="13236640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I modify?</a:t>
            </a:r>
          </a:p>
        </p:txBody>
      </p:sp>
      <p:sp>
        <p:nvSpPr>
          <p:cNvPr id="3" name="Text Placeholder 2"/>
          <p:cNvSpPr>
            <a:spLocks noGrp="1"/>
          </p:cNvSpPr>
          <p:nvPr>
            <p:ph type="body" idx="1"/>
          </p:nvPr>
        </p:nvSpPr>
        <p:spPr>
          <a:xfrm>
            <a:off x="1041400" y="2705100"/>
            <a:ext cx="10922000" cy="7029450"/>
          </a:xfrm>
        </p:spPr>
        <p:txBody>
          <a:bodyPr>
            <a:normAutofit/>
          </a:bodyPr>
          <a:lstStyle/>
          <a:p>
            <a:r>
              <a:rPr lang="en-US" dirty="0"/>
              <a:t>Get to know the student</a:t>
            </a:r>
          </a:p>
          <a:p>
            <a:r>
              <a:rPr lang="en-US" dirty="0"/>
              <a:t>Look at each assignment and think, “What is the core concept I want the student to learn?” Then peel back anything that is in the way. </a:t>
            </a:r>
          </a:p>
          <a:p>
            <a:pPr lvl="3"/>
            <a:r>
              <a:rPr lang="en-US" dirty="0"/>
              <a:t>Simplify the problem</a:t>
            </a:r>
          </a:p>
          <a:p>
            <a:pPr marL="1333500" lvl="3" indent="0">
              <a:buNone/>
            </a:pPr>
            <a:endParaRPr lang="en-US" dirty="0"/>
          </a:p>
          <a:p>
            <a:pPr marL="1333500" lvl="3" indent="0">
              <a:buNone/>
            </a:pPr>
            <a:endParaRPr lang="en-US" dirty="0"/>
          </a:p>
          <a:p>
            <a:pPr marL="1333500" lvl="3" indent="0">
              <a:buNone/>
            </a:pPr>
            <a:endParaRPr lang="en-US" dirty="0"/>
          </a:p>
          <a:p>
            <a:pPr marL="1333500" lvl="3" indent="0">
              <a:buNone/>
            </a:pPr>
            <a:endParaRPr lang="en-US" dirty="0"/>
          </a:p>
        </p:txBody>
      </p:sp>
    </p:spTree>
    <p:extLst>
      <p:ext uri="{BB962C8B-B14F-4D97-AF65-F5344CB8AC3E}">
        <p14:creationId xmlns:p14="http://schemas.microsoft.com/office/powerpoint/2010/main" val="138218160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I modify?</a:t>
            </a:r>
          </a:p>
        </p:txBody>
      </p:sp>
      <p:sp>
        <p:nvSpPr>
          <p:cNvPr id="3" name="Text Placeholder 2"/>
          <p:cNvSpPr>
            <a:spLocks noGrp="1"/>
          </p:cNvSpPr>
          <p:nvPr>
            <p:ph type="body" idx="1"/>
          </p:nvPr>
        </p:nvSpPr>
        <p:spPr>
          <a:xfrm>
            <a:off x="1041400" y="2705100"/>
            <a:ext cx="10922000" cy="7029450"/>
          </a:xfrm>
        </p:spPr>
        <p:txBody>
          <a:bodyPr>
            <a:normAutofit/>
          </a:bodyPr>
          <a:lstStyle/>
          <a:p>
            <a:r>
              <a:rPr lang="en-US" dirty="0"/>
              <a:t>Get to know the student</a:t>
            </a:r>
          </a:p>
          <a:p>
            <a:r>
              <a:rPr lang="en-US" dirty="0"/>
              <a:t>Look at each assignment and think, “What is the core concept I want the student to learn?” Then peel back anything that is in the way. </a:t>
            </a:r>
          </a:p>
          <a:p>
            <a:pPr lvl="3"/>
            <a:r>
              <a:rPr lang="en-US" dirty="0"/>
              <a:t>Simplify the problem</a:t>
            </a:r>
          </a:p>
          <a:p>
            <a:pPr lvl="3"/>
            <a:r>
              <a:rPr lang="en-US" dirty="0"/>
              <a:t>Reduce the assignment (eliminating TEKS) </a:t>
            </a:r>
          </a:p>
          <a:p>
            <a:pPr marL="1333500" lvl="3" indent="0">
              <a:buNone/>
            </a:pPr>
            <a:endParaRPr lang="en-US" dirty="0"/>
          </a:p>
          <a:p>
            <a:pPr marL="1333500" lvl="3" indent="0">
              <a:buNone/>
            </a:pPr>
            <a:endParaRPr lang="en-US" dirty="0"/>
          </a:p>
          <a:p>
            <a:pPr marL="1333500" lvl="3" indent="0">
              <a:buNone/>
            </a:pPr>
            <a:endParaRPr lang="en-US" dirty="0"/>
          </a:p>
        </p:txBody>
      </p:sp>
    </p:spTree>
    <p:extLst>
      <p:ext uri="{BB962C8B-B14F-4D97-AF65-F5344CB8AC3E}">
        <p14:creationId xmlns:p14="http://schemas.microsoft.com/office/powerpoint/2010/main" val="7860171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p:nvPr/>
        </p:nvSpPr>
        <p:spPr>
          <a:xfrm>
            <a:off x="288229" y="289247"/>
            <a:ext cx="12428342" cy="1608138"/>
          </a:xfrm>
          <a:prstGeom prst="rect">
            <a:avLst/>
          </a:prstGeom>
          <a:gradFill>
            <a:gsLst>
              <a:gs pos="0">
                <a:srgbClr val="2A397B"/>
              </a:gs>
              <a:gs pos="100000">
                <a:srgbClr val="384A9D"/>
              </a:gs>
            </a:gsLst>
            <a:lin ang="5400000"/>
          </a:gradFill>
          <a:ln w="12700">
            <a:miter lim="400000"/>
          </a:ln>
        </p:spPr>
        <p:txBody>
          <a:bodyPr lIns="0" tIns="0" rIns="0" bIns="0" anchor="ctr"/>
          <a:lstStyle/>
          <a:p>
            <a:pPr lvl="0">
              <a:defRPr sz="3000">
                <a:solidFill>
                  <a:srgbClr val="DEDEDE"/>
                </a:solidFill>
                <a:latin typeface="Helvetica Neue"/>
                <a:ea typeface="Helvetica Neue"/>
                <a:cs typeface="Helvetica Neue"/>
                <a:sym typeface="Helvetica Neue"/>
              </a:defRPr>
            </a:pPr>
            <a:endParaRPr/>
          </a:p>
        </p:txBody>
      </p:sp>
      <p:sp>
        <p:nvSpPr>
          <p:cNvPr id="59" name="Shape 59"/>
          <p:cNvSpPr>
            <a:spLocks noGrp="1"/>
          </p:cNvSpPr>
          <p:nvPr>
            <p:ph type="title"/>
          </p:nvPr>
        </p:nvSpPr>
        <p:spPr>
          <a:xfrm>
            <a:off x="823763" y="-125884"/>
            <a:ext cx="11357274" cy="2438401"/>
          </a:xfrm>
          <a:prstGeom prst="rect">
            <a:avLst/>
          </a:prstGeom>
        </p:spPr>
        <p:txBody>
          <a:bodyPr/>
          <a:lstStyle>
            <a:lvl1pPr>
              <a:lnSpc>
                <a:spcPct val="100000"/>
              </a:lnSpc>
              <a:defRPr sz="4500" cap="all">
                <a:solidFill>
                  <a:srgbClr val="FFFFFF"/>
                </a:solidFill>
                <a:latin typeface="+mj-lt"/>
                <a:ea typeface="+mj-ea"/>
                <a:cs typeface="+mj-cs"/>
                <a:sym typeface="Helvetica Neue Bold Condensed"/>
              </a:defRPr>
            </a:lvl1pPr>
          </a:lstStyle>
          <a:p>
            <a:pPr lvl="0">
              <a:defRPr sz="1800" cap="none">
                <a:solidFill>
                  <a:srgbClr val="000000"/>
                </a:solidFill>
              </a:defRPr>
            </a:pPr>
            <a:r>
              <a:rPr lang="en-US" sz="4500" cap="all" dirty="0">
                <a:solidFill>
                  <a:srgbClr val="FFFFFF"/>
                </a:solidFill>
              </a:rPr>
              <a:t>Example</a:t>
            </a:r>
            <a:endParaRPr sz="4500" cap="all" dirty="0">
              <a:solidFill>
                <a:srgbClr val="FFFFFF"/>
              </a:solidFill>
            </a:endParaRPr>
          </a:p>
        </p:txBody>
      </p:sp>
      <p:pic>
        <p:nvPicPr>
          <p:cNvPr id="60" name="Life School Logo.png"/>
          <p:cNvPicPr/>
          <p:nvPr/>
        </p:nvPicPr>
        <p:blipFill>
          <a:blip r:embed="rId2"/>
          <a:stretch>
            <a:fillRect/>
          </a:stretch>
        </p:blipFill>
        <p:spPr>
          <a:xfrm>
            <a:off x="10631615" y="443074"/>
            <a:ext cx="1486187" cy="1300484"/>
          </a:xfrm>
          <a:prstGeom prst="rect">
            <a:avLst/>
          </a:prstGeom>
          <a:ln w="12700">
            <a:miter lim="400000"/>
          </a:ln>
          <a:effectLst>
            <a:outerShdw blurRad="152400" dist="86885" dir="2725113" rotWithShape="0">
              <a:srgbClr val="000000">
                <a:alpha val="59951"/>
              </a:srgbClr>
            </a:outerShdw>
          </a:effectLst>
        </p:spPr>
      </p:pic>
      <p:sp>
        <p:nvSpPr>
          <p:cNvPr id="61" name="Shape 61"/>
          <p:cNvSpPr/>
          <p:nvPr/>
        </p:nvSpPr>
        <p:spPr>
          <a:xfrm>
            <a:off x="2712312" y="8589866"/>
            <a:ext cx="8435379"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R="457200" lvl="0" defTabSz="457200">
              <a:tabLst>
                <a:tab pos="2971800" algn="ctr"/>
                <a:tab pos="5943600" algn="r"/>
              </a:tabLst>
              <a:defRPr sz="1800">
                <a:solidFill>
                  <a:srgbClr val="000000"/>
                </a:solidFill>
              </a:defRPr>
            </a:pPr>
            <a:endParaRPr sz="1600" dirty="0">
              <a:latin typeface="Calibri"/>
              <a:ea typeface="Calibri"/>
              <a:cs typeface="Calibri"/>
              <a:sym typeface="Calibri"/>
            </a:endParaRPr>
          </a:p>
          <a:p>
            <a:pPr marR="457200" lvl="0" defTabSz="457200">
              <a:defRPr sz="1800">
                <a:solidFill>
                  <a:srgbClr val="000000"/>
                </a:solidFill>
              </a:defRPr>
            </a:pPr>
            <a:endParaRPr sz="1600" dirty="0">
              <a:latin typeface="Calibri"/>
              <a:ea typeface="Calibri"/>
              <a:cs typeface="Calibri"/>
              <a:sym typeface="Calibri"/>
            </a:endParaRPr>
          </a:p>
          <a:p>
            <a:pPr marR="457200" lvl="0" defTabSz="457200">
              <a:tabLst>
                <a:tab pos="2971800" algn="ctr"/>
                <a:tab pos="5943600" algn="r"/>
              </a:tabLst>
              <a:defRPr sz="1800">
                <a:solidFill>
                  <a:srgbClr val="000000"/>
                </a:solidFill>
              </a:defRPr>
            </a:pPr>
            <a:r>
              <a:rPr sz="1600" dirty="0">
                <a:latin typeface="Calibri"/>
                <a:ea typeface="Calibri"/>
                <a:cs typeface="Calibri"/>
                <a:sym typeface="Calibri"/>
              </a:rPr>
              <a:t> Safety</a:t>
            </a:r>
            <a:r>
              <a:rPr sz="1600" b="1" dirty="0">
                <a:latin typeface="Calibri"/>
                <a:ea typeface="Calibri"/>
                <a:cs typeface="Calibri"/>
                <a:sym typeface="Calibri"/>
              </a:rPr>
              <a:t> |</a:t>
            </a:r>
            <a:r>
              <a:rPr sz="1600" dirty="0">
                <a:latin typeface="Calibri"/>
                <a:ea typeface="Calibri"/>
                <a:cs typeface="Calibri"/>
                <a:sym typeface="Calibri"/>
              </a:rPr>
              <a:t> Integrity </a:t>
            </a:r>
            <a:r>
              <a:rPr sz="1600" b="1" dirty="0">
                <a:latin typeface="Calibri"/>
                <a:ea typeface="Calibri"/>
                <a:cs typeface="Calibri"/>
                <a:sym typeface="Calibri"/>
              </a:rPr>
              <a:t>|</a:t>
            </a:r>
            <a:r>
              <a:rPr sz="1600" dirty="0">
                <a:latin typeface="Calibri"/>
                <a:ea typeface="Calibri"/>
                <a:cs typeface="Calibri"/>
                <a:sym typeface="Calibri"/>
              </a:rPr>
              <a:t> Professional </a:t>
            </a:r>
            <a:r>
              <a:rPr sz="1600" b="1" dirty="0">
                <a:latin typeface="Calibri"/>
                <a:ea typeface="Calibri"/>
                <a:cs typeface="Calibri"/>
                <a:sym typeface="Calibri"/>
              </a:rPr>
              <a:t>|</a:t>
            </a:r>
            <a:r>
              <a:rPr sz="1600" dirty="0">
                <a:latin typeface="Calibri"/>
                <a:ea typeface="Calibri"/>
                <a:cs typeface="Calibri"/>
                <a:sym typeface="Calibri"/>
              </a:rPr>
              <a:t> Data Informed </a:t>
            </a:r>
            <a:r>
              <a:rPr sz="1600" b="1" dirty="0">
                <a:latin typeface="Calibri"/>
                <a:ea typeface="Calibri"/>
                <a:cs typeface="Calibri"/>
                <a:sym typeface="Calibri"/>
              </a:rPr>
              <a:t>|</a:t>
            </a:r>
            <a:r>
              <a:rPr sz="1600" dirty="0">
                <a:latin typeface="Calibri"/>
                <a:ea typeface="Calibri"/>
                <a:cs typeface="Calibri"/>
                <a:sym typeface="Calibri"/>
              </a:rPr>
              <a:t> Innovative </a:t>
            </a:r>
            <a:r>
              <a:rPr sz="1600" b="1" dirty="0">
                <a:latin typeface="Calibri"/>
                <a:ea typeface="Calibri"/>
                <a:cs typeface="Calibri"/>
                <a:sym typeface="Calibri"/>
              </a:rPr>
              <a:t>|</a:t>
            </a:r>
            <a:r>
              <a:rPr sz="1600" dirty="0">
                <a:latin typeface="Calibri"/>
                <a:ea typeface="Calibri"/>
                <a:cs typeface="Calibri"/>
                <a:sym typeface="Calibri"/>
              </a:rPr>
              <a:t> It’s not just school. It’s </a:t>
            </a:r>
            <a:r>
              <a:rPr sz="1600" i="1" dirty="0">
                <a:latin typeface="Calibri"/>
                <a:ea typeface="Calibri"/>
                <a:cs typeface="Calibri"/>
                <a:sym typeface="Calibri"/>
              </a:rPr>
              <a:t>LIFE</a:t>
            </a:r>
            <a:r>
              <a:rPr sz="1600" dirty="0">
                <a:latin typeface="Calibri"/>
                <a:ea typeface="Calibri"/>
                <a:cs typeface="Calibri"/>
                <a:sym typeface="Calibri"/>
              </a:rPr>
              <a:t>.</a:t>
            </a:r>
          </a:p>
        </p:txBody>
      </p:sp>
      <p:sp>
        <p:nvSpPr>
          <p:cNvPr id="2" name="Rectangle 1"/>
          <p:cNvSpPr/>
          <p:nvPr/>
        </p:nvSpPr>
        <p:spPr>
          <a:xfrm>
            <a:off x="823762" y="1897385"/>
            <a:ext cx="11634937" cy="3970318"/>
          </a:xfrm>
          <a:prstGeom prst="rect">
            <a:avLst/>
          </a:prstGeom>
        </p:spPr>
        <p:txBody>
          <a:bodyPr wrap="square">
            <a:spAutoFit/>
          </a:bodyPr>
          <a:lstStyle/>
          <a:p>
            <a:pPr algn="l"/>
            <a:r>
              <a:rPr lang="en-US" b="1" u="sng" dirty="0">
                <a:solidFill>
                  <a:schemeClr val="accent1">
                    <a:lumMod val="50000"/>
                  </a:schemeClr>
                </a:solidFill>
              </a:rPr>
              <a:t>Original Question: </a:t>
            </a:r>
          </a:p>
          <a:p>
            <a:pPr marL="571500" indent="-571500" algn="l">
              <a:buFont typeface="Arial" panose="020B0604020202020204" pitchFamily="34" charset="0"/>
              <a:buChar char="•"/>
            </a:pPr>
            <a:r>
              <a:rPr lang="en-US" dirty="0">
                <a:solidFill>
                  <a:schemeClr val="accent1">
                    <a:lumMod val="50000"/>
                  </a:schemeClr>
                </a:solidFill>
              </a:rPr>
              <a:t>Write a summary of the Tulsa Race Riots (including the causes and effects of the riots).  Then explain whether or not you believe survivors should receive reparations paid by your tax dollar? Your response must be AT LEAST one paragraph (8 sentences).</a:t>
            </a:r>
          </a:p>
          <a:p>
            <a:pPr algn="l"/>
            <a:endParaRPr lang="en-US" dirty="0">
              <a:solidFill>
                <a:schemeClr val="accent1">
                  <a:lumMod val="50000"/>
                </a:schemeClr>
              </a:solidFill>
            </a:endParaRPr>
          </a:p>
        </p:txBody>
      </p:sp>
    </p:spTree>
    <p:extLst>
      <p:ext uri="{BB962C8B-B14F-4D97-AF65-F5344CB8AC3E}">
        <p14:creationId xmlns:p14="http://schemas.microsoft.com/office/powerpoint/2010/main" val="15587458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is this important?</a:t>
            </a:r>
          </a:p>
        </p:txBody>
      </p:sp>
      <p:sp>
        <p:nvSpPr>
          <p:cNvPr id="3" name="Text Placeholder 2"/>
          <p:cNvSpPr>
            <a:spLocks noGrp="1"/>
          </p:cNvSpPr>
          <p:nvPr>
            <p:ph type="body"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86129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p:nvPr/>
        </p:nvSpPr>
        <p:spPr>
          <a:xfrm>
            <a:off x="288229" y="289247"/>
            <a:ext cx="12428342" cy="1608138"/>
          </a:xfrm>
          <a:prstGeom prst="rect">
            <a:avLst/>
          </a:prstGeom>
          <a:gradFill>
            <a:gsLst>
              <a:gs pos="0">
                <a:srgbClr val="2A397B"/>
              </a:gs>
              <a:gs pos="100000">
                <a:srgbClr val="384A9D"/>
              </a:gs>
            </a:gsLst>
            <a:lin ang="5400000"/>
          </a:gradFill>
          <a:ln w="12700">
            <a:miter lim="400000"/>
          </a:ln>
        </p:spPr>
        <p:txBody>
          <a:bodyPr lIns="0" tIns="0" rIns="0" bIns="0" anchor="ctr"/>
          <a:lstStyle/>
          <a:p>
            <a:pPr lvl="0">
              <a:defRPr sz="3000">
                <a:solidFill>
                  <a:srgbClr val="DEDEDE"/>
                </a:solidFill>
                <a:latin typeface="Helvetica Neue"/>
                <a:ea typeface="Helvetica Neue"/>
                <a:cs typeface="Helvetica Neue"/>
                <a:sym typeface="Helvetica Neue"/>
              </a:defRPr>
            </a:pPr>
            <a:endParaRPr/>
          </a:p>
        </p:txBody>
      </p:sp>
      <p:sp>
        <p:nvSpPr>
          <p:cNvPr id="59" name="Shape 59"/>
          <p:cNvSpPr>
            <a:spLocks noGrp="1"/>
          </p:cNvSpPr>
          <p:nvPr>
            <p:ph type="title"/>
          </p:nvPr>
        </p:nvSpPr>
        <p:spPr>
          <a:xfrm>
            <a:off x="823763" y="-125884"/>
            <a:ext cx="11357274" cy="2438401"/>
          </a:xfrm>
          <a:prstGeom prst="rect">
            <a:avLst/>
          </a:prstGeom>
        </p:spPr>
        <p:txBody>
          <a:bodyPr/>
          <a:lstStyle>
            <a:lvl1pPr>
              <a:lnSpc>
                <a:spcPct val="100000"/>
              </a:lnSpc>
              <a:defRPr sz="4500" cap="all">
                <a:solidFill>
                  <a:srgbClr val="FFFFFF"/>
                </a:solidFill>
                <a:latin typeface="+mj-lt"/>
                <a:ea typeface="+mj-ea"/>
                <a:cs typeface="+mj-cs"/>
                <a:sym typeface="Helvetica Neue Bold Condensed"/>
              </a:defRPr>
            </a:lvl1pPr>
          </a:lstStyle>
          <a:p>
            <a:pPr lvl="0">
              <a:defRPr sz="1800" cap="none">
                <a:solidFill>
                  <a:srgbClr val="000000"/>
                </a:solidFill>
              </a:defRPr>
            </a:pPr>
            <a:r>
              <a:rPr lang="en-US" sz="4500" cap="all" dirty="0">
                <a:solidFill>
                  <a:srgbClr val="FFFFFF"/>
                </a:solidFill>
              </a:rPr>
              <a:t>Example</a:t>
            </a:r>
            <a:endParaRPr sz="4500" cap="all" dirty="0">
              <a:solidFill>
                <a:srgbClr val="FFFFFF"/>
              </a:solidFill>
            </a:endParaRPr>
          </a:p>
        </p:txBody>
      </p:sp>
      <p:pic>
        <p:nvPicPr>
          <p:cNvPr id="60" name="Life School Logo.png"/>
          <p:cNvPicPr/>
          <p:nvPr/>
        </p:nvPicPr>
        <p:blipFill>
          <a:blip r:embed="rId2"/>
          <a:stretch>
            <a:fillRect/>
          </a:stretch>
        </p:blipFill>
        <p:spPr>
          <a:xfrm>
            <a:off x="10631615" y="443074"/>
            <a:ext cx="1486187" cy="1300484"/>
          </a:xfrm>
          <a:prstGeom prst="rect">
            <a:avLst/>
          </a:prstGeom>
          <a:ln w="12700">
            <a:miter lim="400000"/>
          </a:ln>
          <a:effectLst>
            <a:outerShdw blurRad="152400" dist="86885" dir="2725113" rotWithShape="0">
              <a:srgbClr val="000000">
                <a:alpha val="59951"/>
              </a:srgbClr>
            </a:outerShdw>
          </a:effectLst>
        </p:spPr>
      </p:pic>
      <p:sp>
        <p:nvSpPr>
          <p:cNvPr id="61" name="Shape 61"/>
          <p:cNvSpPr/>
          <p:nvPr/>
        </p:nvSpPr>
        <p:spPr>
          <a:xfrm>
            <a:off x="2712312" y="8589866"/>
            <a:ext cx="8435379"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R="457200" lvl="0" defTabSz="457200">
              <a:tabLst>
                <a:tab pos="2971800" algn="ctr"/>
                <a:tab pos="5943600" algn="r"/>
              </a:tabLst>
              <a:defRPr sz="1800">
                <a:solidFill>
                  <a:srgbClr val="000000"/>
                </a:solidFill>
              </a:defRPr>
            </a:pPr>
            <a:endParaRPr sz="1600" dirty="0">
              <a:latin typeface="Calibri"/>
              <a:ea typeface="Calibri"/>
              <a:cs typeface="Calibri"/>
              <a:sym typeface="Calibri"/>
            </a:endParaRPr>
          </a:p>
          <a:p>
            <a:pPr marR="457200" lvl="0" defTabSz="457200">
              <a:defRPr sz="1800">
                <a:solidFill>
                  <a:srgbClr val="000000"/>
                </a:solidFill>
              </a:defRPr>
            </a:pPr>
            <a:endParaRPr sz="1600" dirty="0">
              <a:latin typeface="Calibri"/>
              <a:ea typeface="Calibri"/>
              <a:cs typeface="Calibri"/>
              <a:sym typeface="Calibri"/>
            </a:endParaRPr>
          </a:p>
          <a:p>
            <a:pPr marR="457200" lvl="0" defTabSz="457200">
              <a:tabLst>
                <a:tab pos="2971800" algn="ctr"/>
                <a:tab pos="5943600" algn="r"/>
              </a:tabLst>
              <a:defRPr sz="1800">
                <a:solidFill>
                  <a:srgbClr val="000000"/>
                </a:solidFill>
              </a:defRPr>
            </a:pPr>
            <a:r>
              <a:rPr sz="1600" dirty="0">
                <a:latin typeface="Calibri"/>
                <a:ea typeface="Calibri"/>
                <a:cs typeface="Calibri"/>
                <a:sym typeface="Calibri"/>
              </a:rPr>
              <a:t> Safety</a:t>
            </a:r>
            <a:r>
              <a:rPr sz="1600" b="1" dirty="0">
                <a:latin typeface="Calibri"/>
                <a:ea typeface="Calibri"/>
                <a:cs typeface="Calibri"/>
                <a:sym typeface="Calibri"/>
              </a:rPr>
              <a:t> |</a:t>
            </a:r>
            <a:r>
              <a:rPr sz="1600" dirty="0">
                <a:latin typeface="Calibri"/>
                <a:ea typeface="Calibri"/>
                <a:cs typeface="Calibri"/>
                <a:sym typeface="Calibri"/>
              </a:rPr>
              <a:t> Integrity </a:t>
            </a:r>
            <a:r>
              <a:rPr sz="1600" b="1" dirty="0">
                <a:latin typeface="Calibri"/>
                <a:ea typeface="Calibri"/>
                <a:cs typeface="Calibri"/>
                <a:sym typeface="Calibri"/>
              </a:rPr>
              <a:t>|</a:t>
            </a:r>
            <a:r>
              <a:rPr sz="1600" dirty="0">
                <a:latin typeface="Calibri"/>
                <a:ea typeface="Calibri"/>
                <a:cs typeface="Calibri"/>
                <a:sym typeface="Calibri"/>
              </a:rPr>
              <a:t> Professional </a:t>
            </a:r>
            <a:r>
              <a:rPr sz="1600" b="1" dirty="0">
                <a:latin typeface="Calibri"/>
                <a:ea typeface="Calibri"/>
                <a:cs typeface="Calibri"/>
                <a:sym typeface="Calibri"/>
              </a:rPr>
              <a:t>|</a:t>
            </a:r>
            <a:r>
              <a:rPr sz="1600" dirty="0">
                <a:latin typeface="Calibri"/>
                <a:ea typeface="Calibri"/>
                <a:cs typeface="Calibri"/>
                <a:sym typeface="Calibri"/>
              </a:rPr>
              <a:t> Data Informed </a:t>
            </a:r>
            <a:r>
              <a:rPr sz="1600" b="1" dirty="0">
                <a:latin typeface="Calibri"/>
                <a:ea typeface="Calibri"/>
                <a:cs typeface="Calibri"/>
                <a:sym typeface="Calibri"/>
              </a:rPr>
              <a:t>|</a:t>
            </a:r>
            <a:r>
              <a:rPr sz="1600" dirty="0">
                <a:latin typeface="Calibri"/>
                <a:ea typeface="Calibri"/>
                <a:cs typeface="Calibri"/>
                <a:sym typeface="Calibri"/>
              </a:rPr>
              <a:t> Innovative </a:t>
            </a:r>
            <a:r>
              <a:rPr sz="1600" b="1" dirty="0">
                <a:latin typeface="Calibri"/>
                <a:ea typeface="Calibri"/>
                <a:cs typeface="Calibri"/>
                <a:sym typeface="Calibri"/>
              </a:rPr>
              <a:t>|</a:t>
            </a:r>
            <a:r>
              <a:rPr sz="1600" dirty="0">
                <a:latin typeface="Calibri"/>
                <a:ea typeface="Calibri"/>
                <a:cs typeface="Calibri"/>
                <a:sym typeface="Calibri"/>
              </a:rPr>
              <a:t> It’s not just school. It’s </a:t>
            </a:r>
            <a:r>
              <a:rPr sz="1600" i="1" dirty="0">
                <a:latin typeface="Calibri"/>
                <a:ea typeface="Calibri"/>
                <a:cs typeface="Calibri"/>
                <a:sym typeface="Calibri"/>
              </a:rPr>
              <a:t>LIFE</a:t>
            </a:r>
            <a:r>
              <a:rPr sz="1600" dirty="0">
                <a:latin typeface="Calibri"/>
                <a:ea typeface="Calibri"/>
                <a:cs typeface="Calibri"/>
                <a:sym typeface="Calibri"/>
              </a:rPr>
              <a:t>.</a:t>
            </a:r>
          </a:p>
        </p:txBody>
      </p:sp>
      <p:sp>
        <p:nvSpPr>
          <p:cNvPr id="2" name="Rectangle 1"/>
          <p:cNvSpPr/>
          <p:nvPr/>
        </p:nvSpPr>
        <p:spPr>
          <a:xfrm>
            <a:off x="823762" y="1897385"/>
            <a:ext cx="11634937" cy="6186309"/>
          </a:xfrm>
          <a:prstGeom prst="rect">
            <a:avLst/>
          </a:prstGeom>
        </p:spPr>
        <p:txBody>
          <a:bodyPr wrap="square">
            <a:spAutoFit/>
          </a:bodyPr>
          <a:lstStyle/>
          <a:p>
            <a:pPr algn="l"/>
            <a:r>
              <a:rPr lang="en-US" b="1" u="sng" dirty="0">
                <a:solidFill>
                  <a:schemeClr val="accent1">
                    <a:lumMod val="50000"/>
                  </a:schemeClr>
                </a:solidFill>
              </a:rPr>
              <a:t>Original Question: </a:t>
            </a:r>
          </a:p>
          <a:p>
            <a:pPr marL="571500" indent="-571500" algn="l">
              <a:buFont typeface="Arial" panose="020B0604020202020204" pitchFamily="34" charset="0"/>
              <a:buChar char="•"/>
            </a:pPr>
            <a:r>
              <a:rPr lang="en-US" dirty="0">
                <a:solidFill>
                  <a:schemeClr val="accent1">
                    <a:lumMod val="50000"/>
                  </a:schemeClr>
                </a:solidFill>
              </a:rPr>
              <a:t>Write a summary of the Tulsa Race Riots (including the causes and effects of the riots).  Then explain whether or not you believe survivors should receive reparations paid by your tax dollar? Your response must be AT LEAST one paragraph (8 sentences).</a:t>
            </a:r>
          </a:p>
          <a:p>
            <a:pPr algn="l"/>
            <a:endParaRPr lang="en-US" dirty="0">
              <a:solidFill>
                <a:schemeClr val="accent1">
                  <a:lumMod val="50000"/>
                </a:schemeClr>
              </a:solidFill>
            </a:endParaRPr>
          </a:p>
          <a:p>
            <a:pPr algn="l"/>
            <a:r>
              <a:rPr lang="en-US" b="1" u="sng" dirty="0">
                <a:solidFill>
                  <a:srgbClr val="890505"/>
                </a:solidFill>
              </a:rPr>
              <a:t>Modified Question:</a:t>
            </a:r>
          </a:p>
          <a:p>
            <a:pPr marL="571500" indent="-571500" algn="l">
              <a:buFont typeface="Arial" panose="020B0604020202020204" pitchFamily="34" charset="0"/>
              <a:buChar char="•"/>
            </a:pPr>
            <a:r>
              <a:rPr lang="en-US" dirty="0">
                <a:solidFill>
                  <a:srgbClr val="890505"/>
                </a:solidFill>
              </a:rPr>
              <a:t>Write a summary of the Tulsa Race Riots including the causes and effects of the riots.  Your response must be AT LEAST one paragraph (4 sentences).</a:t>
            </a:r>
          </a:p>
        </p:txBody>
      </p:sp>
    </p:spTree>
    <p:extLst>
      <p:ext uri="{BB962C8B-B14F-4D97-AF65-F5344CB8AC3E}">
        <p14:creationId xmlns:p14="http://schemas.microsoft.com/office/powerpoint/2010/main" val="3951413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I modify?</a:t>
            </a:r>
          </a:p>
        </p:txBody>
      </p:sp>
      <p:sp>
        <p:nvSpPr>
          <p:cNvPr id="3" name="Text Placeholder 2"/>
          <p:cNvSpPr>
            <a:spLocks noGrp="1"/>
          </p:cNvSpPr>
          <p:nvPr>
            <p:ph type="body" idx="1"/>
          </p:nvPr>
        </p:nvSpPr>
        <p:spPr>
          <a:xfrm>
            <a:off x="1041400" y="3009900"/>
            <a:ext cx="10922000" cy="7029450"/>
          </a:xfrm>
        </p:spPr>
        <p:txBody>
          <a:bodyPr>
            <a:normAutofit/>
          </a:bodyPr>
          <a:lstStyle/>
          <a:p>
            <a:r>
              <a:rPr lang="en-US" dirty="0"/>
              <a:t>Get to know the student</a:t>
            </a:r>
          </a:p>
          <a:p>
            <a:r>
              <a:rPr lang="en-US" dirty="0"/>
              <a:t>Look at each assignment and think, “What is the core concept I want the student to learn?” Then peel back anything that is in the way. </a:t>
            </a:r>
          </a:p>
          <a:p>
            <a:pPr lvl="3"/>
            <a:r>
              <a:rPr lang="en-US" dirty="0"/>
              <a:t>Simplify the problem</a:t>
            </a:r>
          </a:p>
          <a:p>
            <a:pPr lvl="3"/>
            <a:r>
              <a:rPr lang="en-US" dirty="0"/>
              <a:t>Reduce the assignment (eliminating TEKS) </a:t>
            </a:r>
          </a:p>
          <a:p>
            <a:pPr lvl="3"/>
            <a:r>
              <a:rPr lang="en-US" dirty="0"/>
              <a:t>Give modified test reviews</a:t>
            </a:r>
          </a:p>
          <a:p>
            <a:pPr marL="1333500" lvl="3" indent="0">
              <a:buNone/>
            </a:pPr>
            <a:endParaRPr lang="en-US" dirty="0"/>
          </a:p>
          <a:p>
            <a:pPr marL="1333500" lvl="3" indent="0">
              <a:buNone/>
            </a:pPr>
            <a:endParaRPr lang="en-US" dirty="0"/>
          </a:p>
          <a:p>
            <a:pPr marL="1333500" lvl="3" indent="0">
              <a:buNone/>
            </a:pPr>
            <a:endParaRPr lang="en-US" dirty="0"/>
          </a:p>
        </p:txBody>
      </p:sp>
    </p:spTree>
    <p:extLst>
      <p:ext uri="{BB962C8B-B14F-4D97-AF65-F5344CB8AC3E}">
        <p14:creationId xmlns:p14="http://schemas.microsoft.com/office/powerpoint/2010/main" val="398163807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I modify?</a:t>
            </a:r>
          </a:p>
        </p:txBody>
      </p:sp>
      <p:sp>
        <p:nvSpPr>
          <p:cNvPr id="3" name="Text Placeholder 2"/>
          <p:cNvSpPr>
            <a:spLocks noGrp="1"/>
          </p:cNvSpPr>
          <p:nvPr>
            <p:ph type="body" idx="1"/>
          </p:nvPr>
        </p:nvSpPr>
        <p:spPr>
          <a:xfrm>
            <a:off x="1041400" y="2971800"/>
            <a:ext cx="10922000" cy="7029450"/>
          </a:xfrm>
        </p:spPr>
        <p:txBody>
          <a:bodyPr>
            <a:normAutofit/>
          </a:bodyPr>
          <a:lstStyle/>
          <a:p>
            <a:r>
              <a:rPr lang="en-US" dirty="0"/>
              <a:t>Get to know the student</a:t>
            </a:r>
          </a:p>
          <a:p>
            <a:r>
              <a:rPr lang="en-US" dirty="0"/>
              <a:t>Look at each assignment and think, “What is the core concept I want the student to learn?” Then peel back anything that is in the way. </a:t>
            </a:r>
          </a:p>
          <a:p>
            <a:pPr lvl="3"/>
            <a:r>
              <a:rPr lang="en-US" dirty="0"/>
              <a:t>Simplify the problem</a:t>
            </a:r>
          </a:p>
          <a:p>
            <a:pPr lvl="3"/>
            <a:r>
              <a:rPr lang="en-US" dirty="0"/>
              <a:t>Reduce the assignment (eliminating TEKS) </a:t>
            </a:r>
          </a:p>
          <a:p>
            <a:pPr lvl="3"/>
            <a:r>
              <a:rPr lang="en-US" dirty="0"/>
              <a:t>Give modified test reviews</a:t>
            </a:r>
          </a:p>
          <a:p>
            <a:pPr lvl="3"/>
            <a:r>
              <a:rPr lang="en-US" dirty="0"/>
              <a:t>Modify the rubric </a:t>
            </a:r>
          </a:p>
          <a:p>
            <a:pPr marL="1333500" lvl="3" indent="0">
              <a:buNone/>
            </a:pPr>
            <a:endParaRPr lang="en-US" dirty="0"/>
          </a:p>
          <a:p>
            <a:pPr marL="1333500" lvl="3" indent="0">
              <a:buNone/>
            </a:pPr>
            <a:endParaRPr lang="en-US" dirty="0"/>
          </a:p>
        </p:txBody>
      </p:sp>
    </p:spTree>
    <p:extLst>
      <p:ext uri="{BB962C8B-B14F-4D97-AF65-F5344CB8AC3E}">
        <p14:creationId xmlns:p14="http://schemas.microsoft.com/office/powerpoint/2010/main" val="301883435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I modify?</a:t>
            </a:r>
          </a:p>
        </p:txBody>
      </p:sp>
      <p:sp>
        <p:nvSpPr>
          <p:cNvPr id="3" name="Text Placeholder 2"/>
          <p:cNvSpPr>
            <a:spLocks noGrp="1"/>
          </p:cNvSpPr>
          <p:nvPr>
            <p:ph type="body" idx="1"/>
          </p:nvPr>
        </p:nvSpPr>
        <p:spPr>
          <a:xfrm>
            <a:off x="1041400" y="2705100"/>
            <a:ext cx="10922000" cy="7029450"/>
          </a:xfrm>
        </p:spPr>
        <p:txBody>
          <a:bodyPr>
            <a:normAutofit lnSpcReduction="10000"/>
          </a:bodyPr>
          <a:lstStyle/>
          <a:p>
            <a:r>
              <a:rPr lang="en-US" dirty="0"/>
              <a:t>Get to know the student</a:t>
            </a:r>
          </a:p>
          <a:p>
            <a:r>
              <a:rPr lang="en-US" dirty="0"/>
              <a:t>Look at each assignment and think, “What is the core concept I want the student to learn?” Then peel back anything that is in the way. </a:t>
            </a:r>
          </a:p>
          <a:p>
            <a:pPr lvl="3"/>
            <a:r>
              <a:rPr lang="en-US" dirty="0"/>
              <a:t>Simplify the problem</a:t>
            </a:r>
          </a:p>
          <a:p>
            <a:pPr lvl="3"/>
            <a:r>
              <a:rPr lang="en-US" dirty="0"/>
              <a:t>Reduce the assignment (eliminating TEKS) </a:t>
            </a:r>
          </a:p>
          <a:p>
            <a:pPr lvl="3"/>
            <a:r>
              <a:rPr lang="en-US" dirty="0"/>
              <a:t>Give modified test reviews</a:t>
            </a:r>
          </a:p>
          <a:p>
            <a:pPr lvl="3"/>
            <a:r>
              <a:rPr lang="en-US" dirty="0"/>
              <a:t>Modify the rubric </a:t>
            </a:r>
          </a:p>
          <a:p>
            <a:pPr lvl="3"/>
            <a:r>
              <a:rPr lang="en-US" dirty="0"/>
              <a:t>Modify the grading</a:t>
            </a:r>
          </a:p>
          <a:p>
            <a:pPr lvl="3"/>
            <a:endParaRPr lang="en-US" dirty="0"/>
          </a:p>
        </p:txBody>
      </p:sp>
    </p:spTree>
    <p:extLst>
      <p:ext uri="{BB962C8B-B14F-4D97-AF65-F5344CB8AC3E}">
        <p14:creationId xmlns:p14="http://schemas.microsoft.com/office/powerpoint/2010/main" val="88642826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22F63"/>
            </a:gs>
            <a:gs pos="100000">
              <a:srgbClr val="345FB8"/>
            </a:gs>
          </a:gsLst>
          <a:lin ang="5400000" scaled="0"/>
        </a:gradFill>
        <a:effectLst/>
      </p:bgPr>
    </p:bg>
    <p:spTree>
      <p:nvGrpSpPr>
        <p:cNvPr id="1" name=""/>
        <p:cNvGrpSpPr/>
        <p:nvPr/>
      </p:nvGrpSpPr>
      <p:grpSpPr>
        <a:xfrm>
          <a:off x="0" y="0"/>
          <a:ext cx="0" cy="0"/>
          <a:chOff x="0" y="0"/>
          <a:chExt cx="0" cy="0"/>
        </a:xfrm>
      </p:grpSpPr>
      <p:sp>
        <p:nvSpPr>
          <p:cNvPr id="56" name="Shape 56"/>
          <p:cNvSpPr/>
          <p:nvPr/>
        </p:nvSpPr>
        <p:spPr>
          <a:xfrm>
            <a:off x="2631676" y="8650337"/>
            <a:ext cx="8334587" cy="8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nchorCtr="0">
            <a:spAutoFit/>
          </a:bodyPr>
          <a:lstStyle/>
          <a:p>
            <a:pPr marR="457200" lvl="0" defTabSz="457200">
              <a:tabLst>
                <a:tab pos="2971800" algn="ctr"/>
                <a:tab pos="5943600" algn="r"/>
              </a:tabLst>
              <a:defRPr sz="1800">
                <a:solidFill>
                  <a:srgbClr val="000000"/>
                </a:solidFill>
              </a:defRPr>
            </a:pPr>
            <a:endParaRPr sz="1600" dirty="0">
              <a:solidFill>
                <a:srgbClr val="FFFFFF"/>
              </a:solidFill>
              <a:latin typeface="Calibri"/>
              <a:ea typeface="Calibri"/>
              <a:cs typeface="Calibri"/>
              <a:sym typeface="Calibri"/>
            </a:endParaRPr>
          </a:p>
          <a:p>
            <a:pPr marR="457200" lvl="0" defTabSz="457200">
              <a:defRPr sz="1800">
                <a:solidFill>
                  <a:srgbClr val="000000"/>
                </a:solidFill>
              </a:defRPr>
            </a:pPr>
            <a:endParaRPr sz="1600" dirty="0">
              <a:solidFill>
                <a:srgbClr val="FFFFFF"/>
              </a:solidFill>
              <a:latin typeface="Calibri"/>
              <a:ea typeface="Calibri"/>
              <a:cs typeface="Calibri"/>
              <a:sym typeface="Calibri"/>
            </a:endParaRPr>
          </a:p>
          <a:p>
            <a:pPr marR="457200" lvl="0" defTabSz="457200">
              <a:tabLst>
                <a:tab pos="2971800" algn="ctr"/>
                <a:tab pos="5943600" algn="r"/>
              </a:tabLst>
              <a:defRPr sz="1800">
                <a:solidFill>
                  <a:srgbClr val="000000"/>
                </a:solidFill>
              </a:defRPr>
            </a:pPr>
            <a:r>
              <a:rPr sz="1600" dirty="0">
                <a:solidFill>
                  <a:srgbClr val="FFFFFF"/>
                </a:solidFill>
                <a:latin typeface="Calibri"/>
                <a:ea typeface="Calibri"/>
                <a:cs typeface="Calibri"/>
                <a:sym typeface="Calibri"/>
              </a:rPr>
              <a:t> Safety</a:t>
            </a:r>
            <a:r>
              <a:rPr sz="1600" b="1" dirty="0">
                <a:solidFill>
                  <a:srgbClr val="FFFFFF"/>
                </a:solidFill>
                <a:latin typeface="Calibri"/>
                <a:ea typeface="Calibri"/>
                <a:cs typeface="Calibri"/>
                <a:sym typeface="Calibri"/>
              </a:rPr>
              <a:t> |</a:t>
            </a:r>
            <a:r>
              <a:rPr sz="1600" dirty="0">
                <a:solidFill>
                  <a:srgbClr val="FFFFFF"/>
                </a:solidFill>
                <a:latin typeface="Calibri"/>
                <a:ea typeface="Calibri"/>
                <a:cs typeface="Calibri"/>
                <a:sym typeface="Calibri"/>
              </a:rPr>
              <a:t> Integrity </a:t>
            </a:r>
            <a:r>
              <a:rPr sz="1600" b="1" dirty="0">
                <a:solidFill>
                  <a:srgbClr val="FFFFFF"/>
                </a:solidFill>
                <a:latin typeface="Calibri"/>
                <a:ea typeface="Calibri"/>
                <a:cs typeface="Calibri"/>
                <a:sym typeface="Calibri"/>
              </a:rPr>
              <a:t>|</a:t>
            </a:r>
            <a:r>
              <a:rPr sz="1600" dirty="0">
                <a:solidFill>
                  <a:srgbClr val="FFFFFF"/>
                </a:solidFill>
                <a:latin typeface="Calibri"/>
                <a:ea typeface="Calibri"/>
                <a:cs typeface="Calibri"/>
                <a:sym typeface="Calibri"/>
              </a:rPr>
              <a:t> Professional </a:t>
            </a:r>
            <a:r>
              <a:rPr sz="1600" b="1" dirty="0">
                <a:solidFill>
                  <a:srgbClr val="FFFFFF"/>
                </a:solidFill>
                <a:latin typeface="Calibri"/>
                <a:ea typeface="Calibri"/>
                <a:cs typeface="Calibri"/>
                <a:sym typeface="Calibri"/>
              </a:rPr>
              <a:t>|</a:t>
            </a:r>
            <a:r>
              <a:rPr sz="1600" dirty="0">
                <a:solidFill>
                  <a:srgbClr val="FFFFFF"/>
                </a:solidFill>
                <a:latin typeface="Calibri"/>
                <a:ea typeface="Calibri"/>
                <a:cs typeface="Calibri"/>
                <a:sym typeface="Calibri"/>
              </a:rPr>
              <a:t> Data Informed </a:t>
            </a:r>
            <a:r>
              <a:rPr sz="1600" b="1" dirty="0">
                <a:solidFill>
                  <a:srgbClr val="FFFFFF"/>
                </a:solidFill>
                <a:latin typeface="Calibri"/>
                <a:ea typeface="Calibri"/>
                <a:cs typeface="Calibri"/>
                <a:sym typeface="Calibri"/>
              </a:rPr>
              <a:t>|</a:t>
            </a:r>
            <a:r>
              <a:rPr sz="1600" dirty="0">
                <a:solidFill>
                  <a:srgbClr val="FFFFFF"/>
                </a:solidFill>
                <a:latin typeface="Calibri"/>
                <a:ea typeface="Calibri"/>
                <a:cs typeface="Calibri"/>
                <a:sym typeface="Calibri"/>
              </a:rPr>
              <a:t> Innovative </a:t>
            </a:r>
            <a:r>
              <a:rPr sz="1600" b="1" dirty="0">
                <a:solidFill>
                  <a:srgbClr val="FFFFFF"/>
                </a:solidFill>
                <a:latin typeface="Calibri"/>
                <a:ea typeface="Calibri"/>
                <a:cs typeface="Calibri"/>
                <a:sym typeface="Calibri"/>
              </a:rPr>
              <a:t>|</a:t>
            </a:r>
            <a:r>
              <a:rPr sz="1600" dirty="0">
                <a:solidFill>
                  <a:srgbClr val="FFFFFF"/>
                </a:solidFill>
                <a:latin typeface="Calibri"/>
                <a:ea typeface="Calibri"/>
                <a:cs typeface="Calibri"/>
                <a:sym typeface="Calibri"/>
              </a:rPr>
              <a:t> It’s not just school. It’s </a:t>
            </a:r>
            <a:r>
              <a:rPr sz="1600" i="1" dirty="0">
                <a:solidFill>
                  <a:srgbClr val="FFFFFF"/>
                </a:solidFill>
                <a:latin typeface="Calibri"/>
                <a:ea typeface="Calibri"/>
                <a:cs typeface="Calibri"/>
                <a:sym typeface="Calibri"/>
              </a:rPr>
              <a:t>LIFE</a:t>
            </a:r>
            <a:r>
              <a:rPr sz="1600" dirty="0">
                <a:solidFill>
                  <a:srgbClr val="FFFFFF"/>
                </a:solidFill>
                <a:latin typeface="Calibri"/>
                <a:ea typeface="Calibri"/>
                <a:cs typeface="Calibri"/>
                <a:sym typeface="Calibri"/>
              </a:rPr>
              <a:t>.</a:t>
            </a:r>
          </a:p>
        </p:txBody>
      </p:sp>
      <p:sp>
        <p:nvSpPr>
          <p:cNvPr id="8" name="Shape 79"/>
          <p:cNvSpPr>
            <a:spLocks noGrp="1"/>
          </p:cNvSpPr>
          <p:nvPr>
            <p:ph type="title"/>
          </p:nvPr>
        </p:nvSpPr>
        <p:spPr>
          <a:xfrm>
            <a:off x="1231899" y="545686"/>
            <a:ext cx="10541001" cy="2628900"/>
          </a:xfrm>
          <a:prstGeom prst="rect">
            <a:avLst/>
          </a:prstGeom>
        </p:spPr>
        <p:txBody>
          <a:bodyPr/>
          <a:lstStyle>
            <a:lvl1pPr>
              <a:defRPr sz="5700">
                <a:solidFill>
                  <a:srgbClr val="EEEDEF"/>
                </a:solidFill>
              </a:defRPr>
            </a:lvl1pPr>
          </a:lstStyle>
          <a:p>
            <a:pPr lvl="0" algn="ctr">
              <a:defRPr sz="1800" cap="none">
                <a:solidFill>
                  <a:srgbClr val="000000"/>
                </a:solidFill>
              </a:defRPr>
            </a:pPr>
            <a:r>
              <a:rPr lang="en-US" sz="5700" cap="all" dirty="0">
                <a:solidFill>
                  <a:srgbClr val="EEEDEF"/>
                </a:solidFill>
              </a:rPr>
              <a:t>Making Accommodations &amp; Modifications work</a:t>
            </a:r>
            <a:endParaRPr sz="5700" cap="all" dirty="0">
              <a:solidFill>
                <a:srgbClr val="EEEDEF"/>
              </a:solidFill>
            </a:endParaRPr>
          </a:p>
        </p:txBody>
      </p:sp>
      <p:pic>
        <p:nvPicPr>
          <p:cNvPr id="10" name="Life School Logo.png"/>
          <p:cNvPicPr/>
          <p:nvPr/>
        </p:nvPicPr>
        <p:blipFill>
          <a:blip r:embed="rId2"/>
          <a:stretch>
            <a:fillRect/>
          </a:stretch>
        </p:blipFill>
        <p:spPr>
          <a:xfrm>
            <a:off x="4227561" y="4200325"/>
            <a:ext cx="4549679" cy="3981182"/>
          </a:xfrm>
          <a:prstGeom prst="rect">
            <a:avLst/>
          </a:prstGeom>
          <a:ln w="12700">
            <a:miter lim="400000"/>
          </a:ln>
          <a:effectLst>
            <a:outerShdw blurRad="152400" dist="86885" dir="2725113" rotWithShape="0">
              <a:srgbClr val="000000">
                <a:alpha val="59951"/>
              </a:srgbClr>
            </a:outerShdw>
          </a:effectLst>
        </p:spPr>
      </p:pic>
    </p:spTree>
    <p:extLst>
      <p:ext uri="{BB962C8B-B14F-4D97-AF65-F5344CB8AC3E}">
        <p14:creationId xmlns:p14="http://schemas.microsoft.com/office/powerpoint/2010/main" val="9136674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is this important?</a:t>
            </a:r>
          </a:p>
        </p:txBody>
      </p:sp>
      <p:sp>
        <p:nvSpPr>
          <p:cNvPr id="3" name="Text Placeholder 2"/>
          <p:cNvSpPr>
            <a:spLocks noGrp="1"/>
          </p:cNvSpPr>
          <p:nvPr>
            <p:ph type="body" idx="1"/>
          </p:nvPr>
        </p:nvSpPr>
        <p:spPr/>
        <p:txBody>
          <a:bodyPr>
            <a:normAutofit/>
          </a:bodyPr>
          <a:lstStyle/>
          <a:p>
            <a:r>
              <a:rPr lang="en-US" dirty="0"/>
              <a:t>Accommodations and modifications level the playing field for students with disabilities.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302392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is this important?</a:t>
            </a:r>
          </a:p>
        </p:txBody>
      </p:sp>
      <p:sp>
        <p:nvSpPr>
          <p:cNvPr id="3" name="Text Placeholder 2"/>
          <p:cNvSpPr>
            <a:spLocks noGrp="1"/>
          </p:cNvSpPr>
          <p:nvPr>
            <p:ph type="body" idx="1"/>
          </p:nvPr>
        </p:nvSpPr>
        <p:spPr/>
        <p:txBody>
          <a:bodyPr>
            <a:normAutofit/>
          </a:bodyPr>
          <a:lstStyle/>
          <a:p>
            <a:r>
              <a:rPr lang="en-US" dirty="0"/>
              <a:t>Accommodations and modifications level the playing field for students with disabilities. </a:t>
            </a:r>
          </a:p>
          <a:p>
            <a:r>
              <a:rPr lang="en-US" dirty="0"/>
              <a:t>Effective use of accommodations and modifications increases student accountability. </a:t>
            </a:r>
          </a:p>
          <a:p>
            <a:pPr marL="0" indent="0">
              <a:buNone/>
            </a:pPr>
            <a:endParaRPr lang="en-US" dirty="0"/>
          </a:p>
        </p:txBody>
      </p:sp>
    </p:spTree>
    <p:extLst>
      <p:ext uri="{BB962C8B-B14F-4D97-AF65-F5344CB8AC3E}">
        <p14:creationId xmlns:p14="http://schemas.microsoft.com/office/powerpoint/2010/main" val="6919389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is this important?</a:t>
            </a:r>
          </a:p>
        </p:txBody>
      </p:sp>
      <p:sp>
        <p:nvSpPr>
          <p:cNvPr id="3" name="Text Placeholder 2"/>
          <p:cNvSpPr>
            <a:spLocks noGrp="1"/>
          </p:cNvSpPr>
          <p:nvPr>
            <p:ph type="body" idx="1"/>
          </p:nvPr>
        </p:nvSpPr>
        <p:spPr/>
        <p:txBody>
          <a:bodyPr>
            <a:normAutofit/>
          </a:bodyPr>
          <a:lstStyle/>
          <a:p>
            <a:r>
              <a:rPr lang="en-US" dirty="0"/>
              <a:t>Accommodations and modifications level the playing field for students with disabilities. </a:t>
            </a:r>
          </a:p>
          <a:p>
            <a:r>
              <a:rPr lang="en-US" dirty="0"/>
              <a:t>Effective use of accommodations and modifications increases student accountability. </a:t>
            </a:r>
          </a:p>
          <a:p>
            <a:r>
              <a:rPr lang="en-US" dirty="0"/>
              <a:t>Because you don’t want to get sued and/or lose your teaching license.  </a:t>
            </a:r>
          </a:p>
        </p:txBody>
      </p:sp>
    </p:spTree>
    <p:extLst>
      <p:ext uri="{BB962C8B-B14F-4D97-AF65-F5344CB8AC3E}">
        <p14:creationId xmlns:p14="http://schemas.microsoft.com/office/powerpoint/2010/main" val="41983661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870" y="1904999"/>
            <a:ext cx="11565059" cy="6953250"/>
          </a:xfrm>
          <a:prstGeom prst="rect">
            <a:avLst/>
          </a:prstGeom>
          <a:ln>
            <a:solidFill>
              <a:schemeClr val="tx2">
                <a:lumMod val="10000"/>
              </a:schemeClr>
            </a:solidFill>
          </a:ln>
          <a:effectLst>
            <a:outerShdw blurRad="50800" dist="38100" dir="5400000" algn="t" rotWithShape="0">
              <a:prstClr val="black">
                <a:alpha val="40000"/>
              </a:prstClr>
            </a:outerShdw>
          </a:effectLst>
        </p:spPr>
      </p:pic>
      <p:sp>
        <p:nvSpPr>
          <p:cNvPr id="5" name="Title 4"/>
          <p:cNvSpPr>
            <a:spLocks noGrp="1"/>
          </p:cNvSpPr>
          <p:nvPr>
            <p:ph type="title"/>
          </p:nvPr>
        </p:nvSpPr>
        <p:spPr>
          <a:xfrm>
            <a:off x="1041400" y="266700"/>
            <a:ext cx="10922000" cy="1638299"/>
          </a:xfrm>
        </p:spPr>
        <p:txBody>
          <a:bodyPr/>
          <a:lstStyle/>
          <a:p>
            <a:pPr algn="ctr"/>
            <a:r>
              <a:rPr lang="en-US" dirty="0"/>
              <a:t>Goal = level playing field</a:t>
            </a:r>
          </a:p>
        </p:txBody>
      </p:sp>
      <p:sp>
        <p:nvSpPr>
          <p:cNvPr id="3" name="Rectangle 2"/>
          <p:cNvSpPr/>
          <p:nvPr/>
        </p:nvSpPr>
        <p:spPr>
          <a:xfrm>
            <a:off x="5238750" y="1904999"/>
            <a:ext cx="7046179" cy="695325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DEDEDE"/>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4653200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870" y="1904999"/>
            <a:ext cx="11565059" cy="6953250"/>
          </a:xfrm>
          <a:prstGeom prst="rect">
            <a:avLst/>
          </a:prstGeom>
          <a:ln>
            <a:solidFill>
              <a:schemeClr val="tx2">
                <a:lumMod val="10000"/>
              </a:schemeClr>
            </a:solidFill>
          </a:ln>
          <a:effectLst>
            <a:outerShdw blurRad="50800" dist="38100" dir="5400000" algn="t" rotWithShape="0">
              <a:prstClr val="black">
                <a:alpha val="40000"/>
              </a:prstClr>
            </a:outerShdw>
          </a:effectLst>
        </p:spPr>
      </p:pic>
      <p:sp>
        <p:nvSpPr>
          <p:cNvPr id="5" name="Title 4"/>
          <p:cNvSpPr>
            <a:spLocks noGrp="1"/>
          </p:cNvSpPr>
          <p:nvPr>
            <p:ph type="title"/>
          </p:nvPr>
        </p:nvSpPr>
        <p:spPr>
          <a:xfrm>
            <a:off x="1041400" y="266700"/>
            <a:ext cx="10922000" cy="1638299"/>
          </a:xfrm>
        </p:spPr>
        <p:txBody>
          <a:bodyPr/>
          <a:lstStyle/>
          <a:p>
            <a:pPr algn="ctr"/>
            <a:r>
              <a:rPr lang="en-US" dirty="0"/>
              <a:t>Goal = level playing field</a:t>
            </a:r>
          </a:p>
        </p:txBody>
      </p:sp>
      <p:sp>
        <p:nvSpPr>
          <p:cNvPr id="3" name="Rectangle 2"/>
          <p:cNvSpPr/>
          <p:nvPr/>
        </p:nvSpPr>
        <p:spPr>
          <a:xfrm>
            <a:off x="9353550" y="1904999"/>
            <a:ext cx="2931379" cy="695325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DEDEDE"/>
              </a:solidFill>
              <a:effectLst/>
              <a:uFillTx/>
              <a:latin typeface="Helvetica Neue"/>
              <a:ea typeface="Helvetica Neue"/>
              <a:cs typeface="Helvetica Neue"/>
              <a:sym typeface="Helvetica Neue"/>
            </a:endParaRPr>
          </a:p>
        </p:txBody>
      </p:sp>
      <p:sp>
        <p:nvSpPr>
          <p:cNvPr id="2" name="TextBox 1"/>
          <p:cNvSpPr txBox="1"/>
          <p:nvPr/>
        </p:nvSpPr>
        <p:spPr>
          <a:xfrm>
            <a:off x="4568824" y="1986279"/>
            <a:ext cx="386715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0000"/>
                </a:solidFill>
                <a:effectLst/>
                <a:uFillTx/>
                <a:latin typeface="+mj-lt"/>
                <a:ea typeface="+mj-ea"/>
                <a:cs typeface="+mj-cs"/>
                <a:sym typeface="Helvetica Neue Bold Condensed"/>
              </a:rPr>
              <a:t>Accommodated</a:t>
            </a:r>
          </a:p>
        </p:txBody>
      </p:sp>
    </p:spTree>
    <p:extLst>
      <p:ext uri="{BB962C8B-B14F-4D97-AF65-F5344CB8AC3E}">
        <p14:creationId xmlns:p14="http://schemas.microsoft.com/office/powerpoint/2010/main" val="28864106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870" y="1904999"/>
            <a:ext cx="11565059" cy="6953250"/>
          </a:xfrm>
          <a:prstGeom prst="rect">
            <a:avLst/>
          </a:prstGeom>
          <a:ln>
            <a:solidFill>
              <a:schemeClr val="tx2">
                <a:lumMod val="10000"/>
              </a:schemeClr>
            </a:solidFill>
          </a:ln>
          <a:effectLst>
            <a:outerShdw blurRad="50800" dist="38100" dir="5400000" algn="t" rotWithShape="0">
              <a:prstClr val="black">
                <a:alpha val="40000"/>
              </a:prstClr>
            </a:outerShdw>
          </a:effectLst>
        </p:spPr>
      </p:pic>
      <p:sp>
        <p:nvSpPr>
          <p:cNvPr id="5" name="Title 4"/>
          <p:cNvSpPr>
            <a:spLocks noGrp="1"/>
          </p:cNvSpPr>
          <p:nvPr>
            <p:ph type="title"/>
          </p:nvPr>
        </p:nvSpPr>
        <p:spPr>
          <a:xfrm>
            <a:off x="1041400" y="266700"/>
            <a:ext cx="10922000" cy="1638299"/>
          </a:xfrm>
        </p:spPr>
        <p:txBody>
          <a:bodyPr/>
          <a:lstStyle/>
          <a:p>
            <a:pPr algn="ctr"/>
            <a:r>
              <a:rPr lang="en-US" dirty="0"/>
              <a:t>Goal = level playing field</a:t>
            </a:r>
          </a:p>
        </p:txBody>
      </p:sp>
      <p:sp>
        <p:nvSpPr>
          <p:cNvPr id="2" name="TextBox 1"/>
          <p:cNvSpPr txBox="1"/>
          <p:nvPr/>
        </p:nvSpPr>
        <p:spPr>
          <a:xfrm>
            <a:off x="4568824" y="1986279"/>
            <a:ext cx="386715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0000"/>
                </a:solidFill>
                <a:effectLst/>
                <a:uFillTx/>
                <a:latin typeface="+mj-lt"/>
                <a:ea typeface="+mj-ea"/>
                <a:cs typeface="+mj-cs"/>
                <a:sym typeface="Helvetica Neue Bold Condensed"/>
              </a:rPr>
              <a:t>Accommodated</a:t>
            </a:r>
          </a:p>
        </p:txBody>
      </p:sp>
      <p:sp>
        <p:nvSpPr>
          <p:cNvPr id="6" name="TextBox 5"/>
          <p:cNvSpPr txBox="1"/>
          <p:nvPr/>
        </p:nvSpPr>
        <p:spPr>
          <a:xfrm>
            <a:off x="9137650" y="3781422"/>
            <a:ext cx="386715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0000"/>
                </a:solidFill>
                <a:effectLst/>
                <a:uFillTx/>
                <a:latin typeface="+mj-lt"/>
                <a:ea typeface="+mj-ea"/>
                <a:cs typeface="+mj-cs"/>
                <a:sym typeface="Helvetica Neue Bold Condensed"/>
              </a:rPr>
              <a:t>Modified</a:t>
            </a:r>
          </a:p>
        </p:txBody>
      </p:sp>
    </p:spTree>
    <p:extLst>
      <p:ext uri="{BB962C8B-B14F-4D97-AF65-F5344CB8AC3E}">
        <p14:creationId xmlns:p14="http://schemas.microsoft.com/office/powerpoint/2010/main" val="23779832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Accommodations</a:t>
            </a:r>
          </a:p>
        </p:txBody>
      </p:sp>
      <p:sp>
        <p:nvSpPr>
          <p:cNvPr id="8" name="Text Placeholder 7"/>
          <p:cNvSpPr>
            <a:spLocks noGrp="1"/>
          </p:cNvSpPr>
          <p:nvPr>
            <p:ph type="body" idx="1"/>
          </p:nvPr>
        </p:nvSpPr>
        <p:spPr/>
        <p:txBody>
          <a:bodyPr>
            <a:normAutofit fontScale="92500" lnSpcReduction="10000"/>
          </a:bodyPr>
          <a:lstStyle/>
          <a:p>
            <a:r>
              <a:rPr lang="en-US" dirty="0"/>
              <a:t>Extended time</a:t>
            </a:r>
          </a:p>
          <a:p>
            <a:r>
              <a:rPr lang="en-US" dirty="0"/>
              <a:t>Reading assistance</a:t>
            </a:r>
          </a:p>
          <a:p>
            <a:r>
              <a:rPr lang="en-US" dirty="0"/>
              <a:t>Reduced assignments</a:t>
            </a:r>
          </a:p>
          <a:p>
            <a:r>
              <a:rPr lang="en-US" dirty="0"/>
              <a:t>Preferential seating</a:t>
            </a:r>
          </a:p>
          <a:p>
            <a:r>
              <a:rPr lang="en-US" dirty="0"/>
              <a:t>Copy of Notes</a:t>
            </a:r>
          </a:p>
          <a:p>
            <a:r>
              <a:rPr lang="en-US" dirty="0"/>
              <a:t>Check for Understanding</a:t>
            </a:r>
          </a:p>
          <a:p>
            <a:r>
              <a:rPr lang="en-US" dirty="0"/>
              <a:t>Small group testing </a:t>
            </a:r>
          </a:p>
        </p:txBody>
      </p:sp>
      <p:sp>
        <p:nvSpPr>
          <p:cNvPr id="10" name="TextBox 9"/>
          <p:cNvSpPr txBox="1"/>
          <p:nvPr/>
        </p:nvSpPr>
        <p:spPr>
          <a:xfrm>
            <a:off x="7239000" y="3803234"/>
            <a:ext cx="4572000"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0000"/>
                </a:solidFill>
                <a:effectLst/>
                <a:uFillTx/>
                <a:latin typeface="+mj-lt"/>
                <a:ea typeface="+mj-ea"/>
                <a:cs typeface="+mj-cs"/>
                <a:sym typeface="Helvetica Neue Bold Condensed"/>
              </a:rPr>
              <a:t>Accommodations </a:t>
            </a: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0000"/>
                </a:solidFill>
                <a:effectLst/>
                <a:uFillTx/>
                <a:latin typeface="+mj-lt"/>
                <a:ea typeface="+mj-ea"/>
                <a:cs typeface="+mj-cs"/>
                <a:sym typeface="Helvetica Neue Bold Condensed"/>
              </a:rPr>
              <a:t>found on the </a:t>
            </a: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0000"/>
                </a:solidFill>
                <a:effectLst/>
                <a:uFillTx/>
                <a:latin typeface="+mj-lt"/>
                <a:ea typeface="+mj-ea"/>
                <a:cs typeface="+mj-cs"/>
                <a:sym typeface="Helvetica Neue Bold Condensed"/>
              </a:rPr>
              <a:t>“Accommodations </a:t>
            </a: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0000"/>
                </a:solidFill>
                <a:effectLst/>
                <a:uFillTx/>
                <a:latin typeface="+mj-lt"/>
                <a:ea typeface="+mj-ea"/>
                <a:cs typeface="+mj-cs"/>
                <a:sym typeface="Helvetica Neue Bold Condensed"/>
              </a:rPr>
              <a:t>Page” of IEP</a:t>
            </a:r>
          </a:p>
        </p:txBody>
      </p:sp>
    </p:spTree>
    <p:extLst>
      <p:ext uri="{BB962C8B-B14F-4D97-AF65-F5344CB8AC3E}">
        <p14:creationId xmlns:p14="http://schemas.microsoft.com/office/powerpoint/2010/main" val="395173935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5788</TotalTime>
  <Words>827</Words>
  <Application>Microsoft Macintosh PowerPoint</Application>
  <PresentationFormat>Custom</PresentationFormat>
  <Paragraphs>116</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Avenir Roman</vt:lpstr>
      <vt:lpstr>Calibri</vt:lpstr>
      <vt:lpstr>Helvetica</vt:lpstr>
      <vt:lpstr>Helvetica Neue</vt:lpstr>
      <vt:lpstr>Helvetica Neue Bold Condensed</vt:lpstr>
      <vt:lpstr>Helvetica Neue Light</vt:lpstr>
      <vt:lpstr>Blueprint</vt:lpstr>
      <vt:lpstr>Making Accommodations &amp; Modifications work</vt:lpstr>
      <vt:lpstr>Why is this important?</vt:lpstr>
      <vt:lpstr>Why is this important?</vt:lpstr>
      <vt:lpstr>Why is this important?</vt:lpstr>
      <vt:lpstr>Why is this important?</vt:lpstr>
      <vt:lpstr>Goal = level playing field</vt:lpstr>
      <vt:lpstr>Goal = level playing field</vt:lpstr>
      <vt:lpstr>Goal = level playing field</vt:lpstr>
      <vt:lpstr>Accommodations</vt:lpstr>
      <vt:lpstr>Modifications</vt:lpstr>
      <vt:lpstr>Modifications</vt:lpstr>
      <vt:lpstr>Modifications</vt:lpstr>
      <vt:lpstr>Modifications</vt:lpstr>
      <vt:lpstr>How do I modify?</vt:lpstr>
      <vt:lpstr>How do I modify?</vt:lpstr>
      <vt:lpstr>How do I modify?</vt:lpstr>
      <vt:lpstr>How do I modify?</vt:lpstr>
      <vt:lpstr>How do I modify?</vt:lpstr>
      <vt:lpstr>Example</vt:lpstr>
      <vt:lpstr>Example</vt:lpstr>
      <vt:lpstr>How do I modify?</vt:lpstr>
      <vt:lpstr>How do I modify?</vt:lpstr>
      <vt:lpstr>How do I modify?</vt:lpstr>
      <vt:lpstr>Making Accommodations &amp; Modifications work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Modifications and Accommodations Training Properties</dc:title>
  <dc:subject/>
  <dc:creator/>
  <cp:keywords/>
  <dc:description/>
  <cp:lastModifiedBy>Ryan P. Mcelhany</cp:lastModifiedBy>
  <cp:revision>22</cp:revision>
  <dcterms:modified xsi:type="dcterms:W3CDTF">2020-05-11T02:44:42Z</dcterms:modified>
  <cp:category/>
</cp:coreProperties>
</file>